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4" r:id="rId5"/>
  </p:sldMasterIdLst>
  <p:notesMasterIdLst>
    <p:notesMasterId r:id="rId29"/>
  </p:notesMasterIdLst>
  <p:sldIdLst>
    <p:sldId id="256" r:id="rId6"/>
    <p:sldId id="339" r:id="rId7"/>
    <p:sldId id="336" r:id="rId8"/>
    <p:sldId id="341" r:id="rId9"/>
    <p:sldId id="340" r:id="rId10"/>
    <p:sldId id="344" r:id="rId11"/>
    <p:sldId id="343" r:id="rId12"/>
    <p:sldId id="345" r:id="rId13"/>
    <p:sldId id="285" r:id="rId14"/>
    <p:sldId id="337" r:id="rId15"/>
    <p:sldId id="338" r:id="rId16"/>
    <p:sldId id="346" r:id="rId17"/>
    <p:sldId id="257" r:id="rId18"/>
    <p:sldId id="347" r:id="rId19"/>
    <p:sldId id="348" r:id="rId20"/>
    <p:sldId id="349" r:id="rId21"/>
    <p:sldId id="261" r:id="rId22"/>
    <p:sldId id="351" r:id="rId23"/>
    <p:sldId id="350" r:id="rId24"/>
    <p:sldId id="352" r:id="rId25"/>
    <p:sldId id="263" r:id="rId26"/>
    <p:sldId id="353" r:id="rId27"/>
    <p:sldId id="264" r:id="rId28"/>
  </p:sldIdLst>
  <p:sldSz cx="9144000" cy="5143500" type="screen16x9"/>
  <p:notesSz cx="6858000" cy="9144000"/>
  <p:embeddedFontLst>
    <p:embeddedFont>
      <p:font typeface="Quattrocento Sans" panose="020B0502050000020003" pitchFamily="34" charset="0"/>
      <p:regular r:id="rId30"/>
      <p:bold r:id="rId31"/>
      <p:italic r:id="rId32"/>
      <p:boldItalic r:id="rId33"/>
    </p:embeddedFont>
    <p:embeddedFont>
      <p:font typeface="Roboto Mon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E7145-A176-4C94-A2FA-F4B09D9F9DF7}" v="8" dt="2022-10-24T20:23:24.849"/>
  </p1510:revLst>
</p1510:revInfo>
</file>

<file path=ppt/tableStyles.xml><?xml version="1.0" encoding="utf-8"?>
<a:tblStyleLst xmlns:a="http://schemas.openxmlformats.org/drawingml/2006/main" def="{F34BB42A-5507-4F22-BF7D-074E503C15F3}">
  <a:tblStyle styleId="{F34BB42A-5507-4F22-BF7D-074E503C15F3}"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901" autoAdjust="0"/>
  </p:normalViewPr>
  <p:slideViewPr>
    <p:cSldViewPr snapToGrid="0">
      <p:cViewPr varScale="1">
        <p:scale>
          <a:sx n="91" d="100"/>
          <a:sy n="91" d="100"/>
        </p:scale>
        <p:origin x="150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font" Target="fonts/font5.fntdata"/><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ril Ureña" userId="07a6d0d9-2869-499b-9ff0-6443b5854294" providerId="ADAL" clId="{45AE7145-A176-4C94-A2FA-F4B09D9F9DF7}"/>
    <pc:docChg chg="undo redo custSel modSld">
      <pc:chgData name="Abril Ureña" userId="07a6d0d9-2869-499b-9ff0-6443b5854294" providerId="ADAL" clId="{45AE7145-A176-4C94-A2FA-F4B09D9F9DF7}" dt="2022-10-24T20:25:18.721" v="1008" actId="403"/>
      <pc:docMkLst>
        <pc:docMk/>
      </pc:docMkLst>
      <pc:sldChg chg="modSp mod">
        <pc:chgData name="Abril Ureña" userId="07a6d0d9-2869-499b-9ff0-6443b5854294" providerId="ADAL" clId="{45AE7145-A176-4C94-A2FA-F4B09D9F9DF7}" dt="2022-10-24T19:46:31.702" v="71" actId="790"/>
        <pc:sldMkLst>
          <pc:docMk/>
          <pc:sldMk cId="0" sldId="256"/>
        </pc:sldMkLst>
        <pc:spChg chg="mod">
          <ac:chgData name="Abril Ureña" userId="07a6d0d9-2869-499b-9ff0-6443b5854294" providerId="ADAL" clId="{45AE7145-A176-4C94-A2FA-F4B09D9F9DF7}" dt="2022-10-24T19:46:27.955" v="70" actId="790"/>
          <ac:spMkLst>
            <pc:docMk/>
            <pc:sldMk cId="0" sldId="256"/>
            <ac:spMk id="1357" creationId="{00000000-0000-0000-0000-000000000000}"/>
          </ac:spMkLst>
        </pc:spChg>
        <pc:spChg chg="mod">
          <ac:chgData name="Abril Ureña" userId="07a6d0d9-2869-499b-9ff0-6443b5854294" providerId="ADAL" clId="{45AE7145-A176-4C94-A2FA-F4B09D9F9DF7}" dt="2022-10-24T19:46:31.702" v="71" actId="790"/>
          <ac:spMkLst>
            <pc:docMk/>
            <pc:sldMk cId="0" sldId="256"/>
            <ac:spMk id="1358" creationId="{00000000-0000-0000-0000-000000000000}"/>
          </ac:spMkLst>
        </pc:spChg>
      </pc:sldChg>
      <pc:sldChg chg="modSp mod modNotesTx">
        <pc:chgData name="Abril Ureña" userId="07a6d0d9-2869-499b-9ff0-6443b5854294" providerId="ADAL" clId="{45AE7145-A176-4C94-A2FA-F4B09D9F9DF7}" dt="2022-10-24T20:10:47.404" v="735" actId="790"/>
        <pc:sldMkLst>
          <pc:docMk/>
          <pc:sldMk cId="0" sldId="257"/>
        </pc:sldMkLst>
        <pc:spChg chg="mod">
          <ac:chgData name="Abril Ureña" userId="07a6d0d9-2869-499b-9ff0-6443b5854294" providerId="ADAL" clId="{45AE7145-A176-4C94-A2FA-F4B09D9F9DF7}" dt="2022-10-24T20:10:43.730" v="734" actId="790"/>
          <ac:spMkLst>
            <pc:docMk/>
            <pc:sldMk cId="0" sldId="257"/>
            <ac:spMk id="1363" creationId="{00000000-0000-0000-0000-000000000000}"/>
          </ac:spMkLst>
        </pc:spChg>
        <pc:spChg chg="mod">
          <ac:chgData name="Abril Ureña" userId="07a6d0d9-2869-499b-9ff0-6443b5854294" providerId="ADAL" clId="{45AE7145-A176-4C94-A2FA-F4B09D9F9DF7}" dt="2022-10-24T20:06:20.550" v="538" actId="313"/>
          <ac:spMkLst>
            <pc:docMk/>
            <pc:sldMk cId="0" sldId="257"/>
            <ac:spMk id="1364" creationId="{00000000-0000-0000-0000-000000000000}"/>
          </ac:spMkLst>
        </pc:spChg>
        <pc:spChg chg="mod">
          <ac:chgData name="Abril Ureña" userId="07a6d0d9-2869-499b-9ff0-6443b5854294" providerId="ADAL" clId="{45AE7145-A176-4C94-A2FA-F4B09D9F9DF7}" dt="2022-10-24T20:06:11.511" v="522"/>
          <ac:spMkLst>
            <pc:docMk/>
            <pc:sldMk cId="0" sldId="257"/>
            <ac:spMk id="1365" creationId="{00000000-0000-0000-0000-000000000000}"/>
          </ac:spMkLst>
        </pc:spChg>
        <pc:spChg chg="mod">
          <ac:chgData name="Abril Ureña" userId="07a6d0d9-2869-499b-9ff0-6443b5854294" providerId="ADAL" clId="{45AE7145-A176-4C94-A2FA-F4B09D9F9DF7}" dt="2022-10-24T20:10:47.404" v="735" actId="790"/>
          <ac:spMkLst>
            <pc:docMk/>
            <pc:sldMk cId="0" sldId="257"/>
            <ac:spMk id="1368" creationId="{00000000-0000-0000-0000-000000000000}"/>
          </ac:spMkLst>
        </pc:spChg>
      </pc:sldChg>
      <pc:sldChg chg="modSp mod modNotesTx">
        <pc:chgData name="Abril Ureña" userId="07a6d0d9-2869-499b-9ff0-6443b5854294" providerId="ADAL" clId="{45AE7145-A176-4C94-A2FA-F4B09D9F9DF7}" dt="2022-10-24T20:14:42.132" v="822"/>
        <pc:sldMkLst>
          <pc:docMk/>
          <pc:sldMk cId="0" sldId="261"/>
        </pc:sldMkLst>
        <pc:spChg chg="mod">
          <ac:chgData name="Abril Ureña" userId="07a6d0d9-2869-499b-9ff0-6443b5854294" providerId="ADAL" clId="{45AE7145-A176-4C94-A2FA-F4B09D9F9DF7}" dt="2022-10-24T20:14:22.368" v="821"/>
          <ac:spMkLst>
            <pc:docMk/>
            <pc:sldMk cId="0" sldId="261"/>
            <ac:spMk id="1403" creationId="{00000000-0000-0000-0000-000000000000}"/>
          </ac:spMkLst>
        </pc:spChg>
      </pc:sldChg>
      <pc:sldChg chg="modSp mod">
        <pc:chgData name="Abril Ureña" userId="07a6d0d9-2869-499b-9ff0-6443b5854294" providerId="ADAL" clId="{45AE7145-A176-4C94-A2FA-F4B09D9F9DF7}" dt="2022-10-24T20:22:52.555" v="932" actId="20577"/>
        <pc:sldMkLst>
          <pc:docMk/>
          <pc:sldMk cId="0" sldId="263"/>
        </pc:sldMkLst>
        <pc:spChg chg="mod">
          <ac:chgData name="Abril Ureña" userId="07a6d0d9-2869-499b-9ff0-6443b5854294" providerId="ADAL" clId="{45AE7145-A176-4C94-A2FA-F4B09D9F9DF7}" dt="2022-10-24T20:22:16.447" v="915" actId="1076"/>
          <ac:spMkLst>
            <pc:docMk/>
            <pc:sldMk cId="0" sldId="263"/>
            <ac:spMk id="12" creationId="{3E232411-C6BA-5B7B-54B3-800F7FDB3011}"/>
          </ac:spMkLst>
        </pc:spChg>
        <pc:spChg chg="mod">
          <ac:chgData name="Abril Ureña" userId="07a6d0d9-2869-499b-9ff0-6443b5854294" providerId="ADAL" clId="{45AE7145-A176-4C94-A2FA-F4B09D9F9DF7}" dt="2022-10-24T20:22:48.050" v="925" actId="1076"/>
          <ac:spMkLst>
            <pc:docMk/>
            <pc:sldMk cId="0" sldId="263"/>
            <ac:spMk id="1421" creationId="{00000000-0000-0000-0000-000000000000}"/>
          </ac:spMkLst>
        </pc:spChg>
        <pc:spChg chg="mod">
          <ac:chgData name="Abril Ureña" userId="07a6d0d9-2869-499b-9ff0-6443b5854294" providerId="ADAL" clId="{45AE7145-A176-4C94-A2FA-F4B09D9F9DF7}" dt="2022-10-24T20:22:52.555" v="932" actId="20577"/>
          <ac:spMkLst>
            <pc:docMk/>
            <pc:sldMk cId="0" sldId="263"/>
            <ac:spMk id="1423" creationId="{00000000-0000-0000-0000-000000000000}"/>
          </ac:spMkLst>
        </pc:spChg>
        <pc:spChg chg="mod">
          <ac:chgData name="Abril Ureña" userId="07a6d0d9-2869-499b-9ff0-6443b5854294" providerId="ADAL" clId="{45AE7145-A176-4C94-A2FA-F4B09D9F9DF7}" dt="2022-10-24T20:21:51.882" v="907" actId="20577"/>
          <ac:spMkLst>
            <pc:docMk/>
            <pc:sldMk cId="0" sldId="263"/>
            <ac:spMk id="1427" creationId="{00000000-0000-0000-0000-000000000000}"/>
          </ac:spMkLst>
        </pc:spChg>
        <pc:grpChg chg="mod">
          <ac:chgData name="Abril Ureña" userId="07a6d0d9-2869-499b-9ff0-6443b5854294" providerId="ADAL" clId="{45AE7145-A176-4C94-A2FA-F4B09D9F9DF7}" dt="2022-10-24T20:22:16.447" v="915" actId="1076"/>
          <ac:grpSpMkLst>
            <pc:docMk/>
            <pc:sldMk cId="0" sldId="263"/>
            <ac:grpSpMk id="10" creationId="{C5C18E2E-DD5B-979D-9C00-5D988B39C4D2}"/>
          </ac:grpSpMkLst>
        </pc:grpChg>
        <pc:grpChg chg="mod">
          <ac:chgData name="Abril Ureña" userId="07a6d0d9-2869-499b-9ff0-6443b5854294" providerId="ADAL" clId="{45AE7145-A176-4C94-A2FA-F4B09D9F9DF7}" dt="2022-10-24T20:22:16.447" v="915" actId="1076"/>
          <ac:grpSpMkLst>
            <pc:docMk/>
            <pc:sldMk cId="0" sldId="263"/>
            <ac:grpSpMk id="14" creationId="{8AD11F86-7EE1-2384-BECB-0878ACBC25EC}"/>
          </ac:grpSpMkLst>
        </pc:grpChg>
        <pc:picChg chg="mod">
          <ac:chgData name="Abril Ureña" userId="07a6d0d9-2869-499b-9ff0-6443b5854294" providerId="ADAL" clId="{45AE7145-A176-4C94-A2FA-F4B09D9F9DF7}" dt="2022-10-24T20:22:16.447" v="915" actId="1076"/>
          <ac:picMkLst>
            <pc:docMk/>
            <pc:sldMk cId="0" sldId="263"/>
            <ac:picMk id="11" creationId="{05339ABD-5509-E444-5E4A-A7889FD48F19}"/>
          </ac:picMkLst>
        </pc:picChg>
        <pc:picChg chg="mod">
          <ac:chgData name="Abril Ureña" userId="07a6d0d9-2869-499b-9ff0-6443b5854294" providerId="ADAL" clId="{45AE7145-A176-4C94-A2FA-F4B09D9F9DF7}" dt="2022-10-24T20:22:16.447" v="915" actId="1076"/>
          <ac:picMkLst>
            <pc:docMk/>
            <pc:sldMk cId="0" sldId="263"/>
            <ac:picMk id="13" creationId="{D9B5F792-42F5-DED9-AD89-E87751EDB753}"/>
          </ac:picMkLst>
        </pc:picChg>
        <pc:picChg chg="mod">
          <ac:chgData name="Abril Ureña" userId="07a6d0d9-2869-499b-9ff0-6443b5854294" providerId="ADAL" clId="{45AE7145-A176-4C94-A2FA-F4B09D9F9DF7}" dt="2022-10-24T20:22:16.447" v="915" actId="1076"/>
          <ac:picMkLst>
            <pc:docMk/>
            <pc:sldMk cId="0" sldId="263"/>
            <ac:picMk id="2052" creationId="{4D70905A-CD23-F84D-336D-7C02CF918496}"/>
          </ac:picMkLst>
        </pc:picChg>
      </pc:sldChg>
      <pc:sldChg chg="modSp mod modNotesTx">
        <pc:chgData name="Abril Ureña" userId="07a6d0d9-2869-499b-9ff0-6443b5854294" providerId="ADAL" clId="{45AE7145-A176-4C94-A2FA-F4B09D9F9DF7}" dt="2022-10-24T20:03:29.310" v="465"/>
        <pc:sldMkLst>
          <pc:docMk/>
          <pc:sldMk cId="0" sldId="285"/>
        </pc:sldMkLst>
        <pc:spChg chg="mod">
          <ac:chgData name="Abril Ureña" userId="07a6d0d9-2869-499b-9ff0-6443b5854294" providerId="ADAL" clId="{45AE7145-A176-4C94-A2FA-F4B09D9F9DF7}" dt="2022-10-24T20:01:39.068" v="429" actId="790"/>
          <ac:spMkLst>
            <pc:docMk/>
            <pc:sldMk cId="0" sldId="285"/>
            <ac:spMk id="5591" creationId="{00000000-0000-0000-0000-000000000000}"/>
          </ac:spMkLst>
        </pc:spChg>
        <pc:spChg chg="mod">
          <ac:chgData name="Abril Ureña" userId="07a6d0d9-2869-499b-9ff0-6443b5854294" providerId="ADAL" clId="{45AE7145-A176-4C94-A2FA-F4B09D9F9DF7}" dt="2022-10-24T20:02:46.646" v="453" actId="20577"/>
          <ac:spMkLst>
            <pc:docMk/>
            <pc:sldMk cId="0" sldId="285"/>
            <ac:spMk id="5593" creationId="{00000000-0000-0000-0000-000000000000}"/>
          </ac:spMkLst>
        </pc:spChg>
        <pc:spChg chg="mod">
          <ac:chgData name="Abril Ureña" userId="07a6d0d9-2869-499b-9ff0-6443b5854294" providerId="ADAL" clId="{45AE7145-A176-4C94-A2FA-F4B09D9F9DF7}" dt="2022-10-24T20:03:29.310" v="465"/>
          <ac:spMkLst>
            <pc:docMk/>
            <pc:sldMk cId="0" sldId="285"/>
            <ac:spMk id="5594" creationId="{00000000-0000-0000-0000-000000000000}"/>
          </ac:spMkLst>
        </pc:spChg>
      </pc:sldChg>
      <pc:sldChg chg="modSp mod modNotesTx">
        <pc:chgData name="Abril Ureña" userId="07a6d0d9-2869-499b-9ff0-6443b5854294" providerId="ADAL" clId="{45AE7145-A176-4C94-A2FA-F4B09D9F9DF7}" dt="2022-10-24T19:50:23.407" v="178" actId="2711"/>
        <pc:sldMkLst>
          <pc:docMk/>
          <pc:sldMk cId="2298129384" sldId="336"/>
        </pc:sldMkLst>
        <pc:spChg chg="mod">
          <ac:chgData name="Abril Ureña" userId="07a6d0d9-2869-499b-9ff0-6443b5854294" providerId="ADAL" clId="{45AE7145-A176-4C94-A2FA-F4B09D9F9DF7}" dt="2022-10-24T19:46:42.100" v="80" actId="20577"/>
          <ac:spMkLst>
            <pc:docMk/>
            <pc:sldMk cId="2298129384" sldId="336"/>
            <ac:spMk id="2" creationId="{7CFAC833-9C87-8F76-4101-8B426B1D77EB}"/>
          </ac:spMkLst>
        </pc:spChg>
        <pc:spChg chg="mod">
          <ac:chgData name="Abril Ureña" userId="07a6d0d9-2869-499b-9ff0-6443b5854294" providerId="ADAL" clId="{45AE7145-A176-4C94-A2FA-F4B09D9F9DF7}" dt="2022-10-24T19:48:56.935" v="158"/>
          <ac:spMkLst>
            <pc:docMk/>
            <pc:sldMk cId="2298129384" sldId="336"/>
            <ac:spMk id="3" creationId="{17BB0555-DD79-CBD4-E199-BF030E7AAD0A}"/>
          </ac:spMkLst>
        </pc:spChg>
        <pc:spChg chg="mod">
          <ac:chgData name="Abril Ureña" userId="07a6d0d9-2869-499b-9ff0-6443b5854294" providerId="ADAL" clId="{45AE7145-A176-4C94-A2FA-F4B09D9F9DF7}" dt="2022-10-24T19:48:45.723" v="156" actId="20577"/>
          <ac:spMkLst>
            <pc:docMk/>
            <pc:sldMk cId="2298129384" sldId="336"/>
            <ac:spMk id="4" creationId="{16A79478-6688-AAAE-BA75-E93CEFC5888D}"/>
          </ac:spMkLst>
        </pc:spChg>
        <pc:spChg chg="mod">
          <ac:chgData name="Abril Ureña" userId="07a6d0d9-2869-499b-9ff0-6443b5854294" providerId="ADAL" clId="{45AE7145-A176-4C94-A2FA-F4B09D9F9DF7}" dt="2022-10-24T19:48:28.522" v="131"/>
          <ac:spMkLst>
            <pc:docMk/>
            <pc:sldMk cId="2298129384" sldId="336"/>
            <ac:spMk id="6" creationId="{7955051A-A020-A508-674A-61ED4335DD7C}"/>
          </ac:spMkLst>
        </pc:spChg>
        <pc:spChg chg="mod">
          <ac:chgData name="Abril Ureña" userId="07a6d0d9-2869-499b-9ff0-6443b5854294" providerId="ADAL" clId="{45AE7145-A176-4C94-A2FA-F4B09D9F9DF7}" dt="2022-10-24T19:48:50.378" v="157" actId="1076"/>
          <ac:spMkLst>
            <pc:docMk/>
            <pc:sldMk cId="2298129384" sldId="336"/>
            <ac:spMk id="8" creationId="{477B9E32-9574-6612-8D47-1C90BD6FDB83}"/>
          </ac:spMkLst>
        </pc:spChg>
        <pc:spChg chg="mod">
          <ac:chgData name="Abril Ureña" userId="07a6d0d9-2869-499b-9ff0-6443b5854294" providerId="ADAL" clId="{45AE7145-A176-4C94-A2FA-F4B09D9F9DF7}" dt="2022-10-24T19:46:47.260" v="100" actId="20577"/>
          <ac:spMkLst>
            <pc:docMk/>
            <pc:sldMk cId="2298129384" sldId="336"/>
            <ac:spMk id="10" creationId="{E60ADE1C-B8ED-A7CD-0709-690A4B080D04}"/>
          </ac:spMkLst>
        </pc:spChg>
      </pc:sldChg>
      <pc:sldChg chg="modSp mod modNotesTx">
        <pc:chgData name="Abril Ureña" userId="07a6d0d9-2869-499b-9ff0-6443b5854294" providerId="ADAL" clId="{45AE7145-A176-4C94-A2FA-F4B09D9F9DF7}" dt="2022-10-24T20:03:21.257" v="463"/>
        <pc:sldMkLst>
          <pc:docMk/>
          <pc:sldMk cId="3362179830" sldId="337"/>
        </pc:sldMkLst>
        <pc:spChg chg="mod">
          <ac:chgData name="Abril Ureña" userId="07a6d0d9-2869-499b-9ff0-6443b5854294" providerId="ADAL" clId="{45AE7145-A176-4C94-A2FA-F4B09D9F9DF7}" dt="2022-10-24T20:03:21.257" v="463"/>
          <ac:spMkLst>
            <pc:docMk/>
            <pc:sldMk cId="3362179830" sldId="337"/>
            <ac:spMk id="5591" creationId="{00000000-0000-0000-0000-000000000000}"/>
          </ac:spMkLst>
        </pc:spChg>
        <pc:spChg chg="mod">
          <ac:chgData name="Abril Ureña" userId="07a6d0d9-2869-499b-9ff0-6443b5854294" providerId="ADAL" clId="{45AE7145-A176-4C94-A2FA-F4B09D9F9DF7}" dt="2022-10-24T20:03:05.224" v="457"/>
          <ac:spMkLst>
            <pc:docMk/>
            <pc:sldMk cId="3362179830" sldId="337"/>
            <ac:spMk id="5593" creationId="{00000000-0000-0000-0000-000000000000}"/>
          </ac:spMkLst>
        </pc:spChg>
        <pc:spChg chg="mod">
          <ac:chgData name="Abril Ureña" userId="07a6d0d9-2869-499b-9ff0-6443b5854294" providerId="ADAL" clId="{45AE7145-A176-4C94-A2FA-F4B09D9F9DF7}" dt="2022-10-24T20:03:15.824" v="462"/>
          <ac:spMkLst>
            <pc:docMk/>
            <pc:sldMk cId="3362179830" sldId="337"/>
            <ac:spMk id="5594" creationId="{00000000-0000-0000-0000-000000000000}"/>
          </ac:spMkLst>
        </pc:spChg>
      </pc:sldChg>
      <pc:sldChg chg="modSp mod modNotesTx">
        <pc:chgData name="Abril Ureña" userId="07a6d0d9-2869-499b-9ff0-6443b5854294" providerId="ADAL" clId="{45AE7145-A176-4C94-A2FA-F4B09D9F9DF7}" dt="2022-10-24T20:05:09.292" v="508" actId="1076"/>
        <pc:sldMkLst>
          <pc:docMk/>
          <pc:sldMk cId="1589426591" sldId="338"/>
        </pc:sldMkLst>
        <pc:spChg chg="mod">
          <ac:chgData name="Abril Ureña" userId="07a6d0d9-2869-499b-9ff0-6443b5854294" providerId="ADAL" clId="{45AE7145-A176-4C94-A2FA-F4B09D9F9DF7}" dt="2022-10-24T20:03:24.831" v="464"/>
          <ac:spMkLst>
            <pc:docMk/>
            <pc:sldMk cId="1589426591" sldId="338"/>
            <ac:spMk id="5591" creationId="{00000000-0000-0000-0000-000000000000}"/>
          </ac:spMkLst>
        </pc:spChg>
        <pc:spChg chg="mod">
          <ac:chgData name="Abril Ureña" userId="07a6d0d9-2869-499b-9ff0-6443b5854294" providerId="ADAL" clId="{45AE7145-A176-4C94-A2FA-F4B09D9F9DF7}" dt="2022-10-24T20:05:09.292" v="508" actId="1076"/>
          <ac:spMkLst>
            <pc:docMk/>
            <pc:sldMk cId="1589426591" sldId="338"/>
            <ac:spMk id="5593" creationId="{00000000-0000-0000-0000-000000000000}"/>
          </ac:spMkLst>
        </pc:spChg>
        <pc:spChg chg="mod">
          <ac:chgData name="Abril Ureña" userId="07a6d0d9-2869-499b-9ff0-6443b5854294" providerId="ADAL" clId="{45AE7145-A176-4C94-A2FA-F4B09D9F9DF7}" dt="2022-10-24T20:03:32.165" v="466"/>
          <ac:spMkLst>
            <pc:docMk/>
            <pc:sldMk cId="1589426591" sldId="338"/>
            <ac:spMk id="5594" creationId="{00000000-0000-0000-0000-000000000000}"/>
          </ac:spMkLst>
        </pc:spChg>
      </pc:sldChg>
      <pc:sldChg chg="modSp mod modNotesTx">
        <pc:chgData name="Abril Ureña" userId="07a6d0d9-2869-499b-9ff0-6443b5854294" providerId="ADAL" clId="{45AE7145-A176-4C94-A2FA-F4B09D9F9DF7}" dt="2022-10-24T19:51:22.610" v="228"/>
        <pc:sldMkLst>
          <pc:docMk/>
          <pc:sldMk cId="221946902" sldId="340"/>
        </pc:sldMkLst>
        <pc:spChg chg="mod">
          <ac:chgData name="Abril Ureña" userId="07a6d0d9-2869-499b-9ff0-6443b5854294" providerId="ADAL" clId="{45AE7145-A176-4C94-A2FA-F4B09D9F9DF7}" dt="2022-10-24T19:51:15.851" v="227"/>
          <ac:spMkLst>
            <pc:docMk/>
            <pc:sldMk cId="221946902" sldId="340"/>
            <ac:spMk id="2" creationId="{5E1BC4B0-6C2B-2FAB-FD67-313D5E2B80C7}"/>
          </ac:spMkLst>
        </pc:spChg>
      </pc:sldChg>
      <pc:sldChg chg="modSp mod modNotesTx">
        <pc:chgData name="Abril Ureña" userId="07a6d0d9-2869-499b-9ff0-6443b5854294" providerId="ADAL" clId="{45AE7145-A176-4C94-A2FA-F4B09D9F9DF7}" dt="2022-10-24T19:50:43.178" v="185" actId="14100"/>
        <pc:sldMkLst>
          <pc:docMk/>
          <pc:sldMk cId="1318264496" sldId="341"/>
        </pc:sldMkLst>
        <pc:spChg chg="mod">
          <ac:chgData name="Abril Ureña" userId="07a6d0d9-2869-499b-9ff0-6443b5854294" providerId="ADAL" clId="{45AE7145-A176-4C94-A2FA-F4B09D9F9DF7}" dt="2022-10-24T19:49:06.802" v="159"/>
          <ac:spMkLst>
            <pc:docMk/>
            <pc:sldMk cId="1318264496" sldId="341"/>
            <ac:spMk id="6" creationId="{79695070-3D5E-CBAE-8584-10A540AD2270}"/>
          </ac:spMkLst>
        </pc:spChg>
        <pc:spChg chg="mod">
          <ac:chgData name="Abril Ureña" userId="07a6d0d9-2869-499b-9ff0-6443b5854294" providerId="ADAL" clId="{45AE7145-A176-4C94-A2FA-F4B09D9F9DF7}" dt="2022-10-24T19:50:43.178" v="185" actId="14100"/>
          <ac:spMkLst>
            <pc:docMk/>
            <pc:sldMk cId="1318264496" sldId="341"/>
            <ac:spMk id="7" creationId="{45332BB7-E404-7D5D-22EF-E2D9988FC3EA}"/>
          </ac:spMkLst>
        </pc:spChg>
      </pc:sldChg>
      <pc:sldChg chg="modSp mod modNotesTx">
        <pc:chgData name="Abril Ureña" userId="07a6d0d9-2869-499b-9ff0-6443b5854294" providerId="ADAL" clId="{45AE7145-A176-4C94-A2FA-F4B09D9F9DF7}" dt="2022-10-24T19:52:31.586" v="289" actId="20577"/>
        <pc:sldMkLst>
          <pc:docMk/>
          <pc:sldMk cId="17767910" sldId="343"/>
        </pc:sldMkLst>
        <pc:spChg chg="mod">
          <ac:chgData name="Abril Ureña" userId="07a6d0d9-2869-499b-9ff0-6443b5854294" providerId="ADAL" clId="{45AE7145-A176-4C94-A2FA-F4B09D9F9DF7}" dt="2022-10-24T19:52:31.586" v="289" actId="20577"/>
          <ac:spMkLst>
            <pc:docMk/>
            <pc:sldMk cId="17767910" sldId="343"/>
            <ac:spMk id="2" creationId="{0EFC59B3-07E4-E73B-2C58-85DDD34B379E}"/>
          </ac:spMkLst>
        </pc:spChg>
        <pc:spChg chg="mod">
          <ac:chgData name="Abril Ureña" userId="07a6d0d9-2869-499b-9ff0-6443b5854294" providerId="ADAL" clId="{45AE7145-A176-4C94-A2FA-F4B09D9F9DF7}" dt="2022-10-24T19:52:26.725" v="267" actId="20577"/>
          <ac:spMkLst>
            <pc:docMk/>
            <pc:sldMk cId="17767910" sldId="343"/>
            <ac:spMk id="6" creationId="{E1300DB1-276E-1E68-6185-61DC902C1CA2}"/>
          </ac:spMkLst>
        </pc:spChg>
      </pc:sldChg>
      <pc:sldChg chg="modSp mod modNotesTx">
        <pc:chgData name="Abril Ureña" userId="07a6d0d9-2869-499b-9ff0-6443b5854294" providerId="ADAL" clId="{45AE7145-A176-4C94-A2FA-F4B09D9F9DF7}" dt="2022-10-24T19:52:52.386" v="295"/>
        <pc:sldMkLst>
          <pc:docMk/>
          <pc:sldMk cId="2677737089" sldId="344"/>
        </pc:sldMkLst>
        <pc:spChg chg="mod">
          <ac:chgData name="Abril Ureña" userId="07a6d0d9-2869-499b-9ff0-6443b5854294" providerId="ADAL" clId="{45AE7145-A176-4C94-A2FA-F4B09D9F9DF7}" dt="2022-10-24T19:52:44.516" v="292"/>
          <ac:spMkLst>
            <pc:docMk/>
            <pc:sldMk cId="2677737089" sldId="344"/>
            <ac:spMk id="5" creationId="{E4C56C9C-872F-D5E3-3293-A9B92CA45128}"/>
          </ac:spMkLst>
        </pc:spChg>
        <pc:spChg chg="mod">
          <ac:chgData name="Abril Ureña" userId="07a6d0d9-2869-499b-9ff0-6443b5854294" providerId="ADAL" clId="{45AE7145-A176-4C94-A2FA-F4B09D9F9DF7}" dt="2022-10-24T19:52:52.386" v="295"/>
          <ac:spMkLst>
            <pc:docMk/>
            <pc:sldMk cId="2677737089" sldId="344"/>
            <ac:spMk id="7" creationId="{7B5AB856-2985-5CA6-66F3-2D421DC9119D}"/>
          </ac:spMkLst>
        </pc:spChg>
        <pc:spChg chg="mod">
          <ac:chgData name="Abril Ureña" userId="07a6d0d9-2869-499b-9ff0-6443b5854294" providerId="ADAL" clId="{45AE7145-A176-4C94-A2FA-F4B09D9F9DF7}" dt="2022-10-24T19:51:33.139" v="248" actId="20577"/>
          <ac:spMkLst>
            <pc:docMk/>
            <pc:sldMk cId="2677737089" sldId="344"/>
            <ac:spMk id="8" creationId="{6B6EA4BC-D201-C97C-230F-FBBAC5EB2D36}"/>
          </ac:spMkLst>
        </pc:spChg>
      </pc:sldChg>
      <pc:sldChg chg="addSp delSp modSp mod modNotesTx">
        <pc:chgData name="Abril Ureña" userId="07a6d0d9-2869-499b-9ff0-6443b5854294" providerId="ADAL" clId="{45AE7145-A176-4C94-A2FA-F4B09D9F9DF7}" dt="2022-10-24T19:58:41.068" v="340" actId="20577"/>
        <pc:sldMkLst>
          <pc:docMk/>
          <pc:sldMk cId="4280867443" sldId="345"/>
        </pc:sldMkLst>
        <pc:spChg chg="mod">
          <ac:chgData name="Abril Ureña" userId="07a6d0d9-2869-499b-9ff0-6443b5854294" providerId="ADAL" clId="{45AE7145-A176-4C94-A2FA-F4B09D9F9DF7}" dt="2022-10-24T19:57:43.089" v="307" actId="207"/>
          <ac:spMkLst>
            <pc:docMk/>
            <pc:sldMk cId="4280867443" sldId="345"/>
            <ac:spMk id="2" creationId="{25F8E87F-CC2B-E8DC-8FFF-C28E6E48C5DE}"/>
          </ac:spMkLst>
        </pc:spChg>
        <pc:spChg chg="mod">
          <ac:chgData name="Abril Ureña" userId="07a6d0d9-2869-499b-9ff0-6443b5854294" providerId="ADAL" clId="{45AE7145-A176-4C94-A2FA-F4B09D9F9DF7}" dt="2022-10-24T19:57:50.965" v="310"/>
          <ac:spMkLst>
            <pc:docMk/>
            <pc:sldMk cId="4280867443" sldId="345"/>
            <ac:spMk id="4" creationId="{1CC0D9D7-E088-C5C8-4BC4-83E206F27DC8}"/>
          </ac:spMkLst>
        </pc:spChg>
        <pc:spChg chg="mod">
          <ac:chgData name="Abril Ureña" userId="07a6d0d9-2869-499b-9ff0-6443b5854294" providerId="ADAL" clId="{45AE7145-A176-4C94-A2FA-F4B09D9F9DF7}" dt="2022-10-24T19:58:41.068" v="340" actId="20577"/>
          <ac:spMkLst>
            <pc:docMk/>
            <pc:sldMk cId="4280867443" sldId="345"/>
            <ac:spMk id="6" creationId="{AF9C8668-4115-A2DE-3F00-831CB033EEE8}"/>
          </ac:spMkLst>
        </pc:spChg>
        <pc:spChg chg="mod">
          <ac:chgData name="Abril Ureña" userId="07a6d0d9-2869-499b-9ff0-6443b5854294" providerId="ADAL" clId="{45AE7145-A176-4C94-A2FA-F4B09D9F9DF7}" dt="2022-10-24T19:56:58.328" v="298"/>
          <ac:spMkLst>
            <pc:docMk/>
            <pc:sldMk cId="4280867443" sldId="345"/>
            <ac:spMk id="8" creationId="{44267DCC-1265-DE83-10AE-745369662B16}"/>
          </ac:spMkLst>
        </pc:spChg>
        <pc:picChg chg="add del">
          <ac:chgData name="Abril Ureña" userId="07a6d0d9-2869-499b-9ff0-6443b5854294" providerId="ADAL" clId="{45AE7145-A176-4C94-A2FA-F4B09D9F9DF7}" dt="2022-10-24T19:58:15.571" v="327" actId="22"/>
          <ac:picMkLst>
            <pc:docMk/>
            <pc:sldMk cId="4280867443" sldId="345"/>
            <ac:picMk id="5" creationId="{A1E0A1A2-6D01-3E30-6401-57C28682E713}"/>
          </ac:picMkLst>
        </pc:picChg>
      </pc:sldChg>
      <pc:sldChg chg="modSp mod modNotesTx">
        <pc:chgData name="Abril Ureña" userId="07a6d0d9-2869-499b-9ff0-6443b5854294" providerId="ADAL" clId="{45AE7145-A176-4C94-A2FA-F4B09D9F9DF7}" dt="2022-10-24T20:05:39.959" v="519" actId="20577"/>
        <pc:sldMkLst>
          <pc:docMk/>
          <pc:sldMk cId="2927947818" sldId="346"/>
        </pc:sldMkLst>
        <pc:spChg chg="mod">
          <ac:chgData name="Abril Ureña" userId="07a6d0d9-2869-499b-9ff0-6443b5854294" providerId="ADAL" clId="{45AE7145-A176-4C94-A2FA-F4B09D9F9DF7}" dt="2022-10-24T20:05:21.104" v="511"/>
          <ac:spMkLst>
            <pc:docMk/>
            <pc:sldMk cId="2927947818" sldId="346"/>
            <ac:spMk id="2" creationId="{17A578AF-AB51-2F2B-77AF-50BFD4EBB213}"/>
          </ac:spMkLst>
        </pc:spChg>
      </pc:sldChg>
      <pc:sldChg chg="modSp mod modNotesTx">
        <pc:chgData name="Abril Ureña" userId="07a6d0d9-2869-499b-9ff0-6443b5854294" providerId="ADAL" clId="{45AE7145-A176-4C94-A2FA-F4B09D9F9DF7}" dt="2022-10-24T20:07:56.140" v="599" actId="20577"/>
        <pc:sldMkLst>
          <pc:docMk/>
          <pc:sldMk cId="3583630288" sldId="347"/>
        </pc:sldMkLst>
        <pc:spChg chg="mod">
          <ac:chgData name="Abril Ureña" userId="07a6d0d9-2869-499b-9ff0-6443b5854294" providerId="ADAL" clId="{45AE7145-A176-4C94-A2FA-F4B09D9F9DF7}" dt="2022-10-24T20:07:56.140" v="599" actId="20577"/>
          <ac:spMkLst>
            <pc:docMk/>
            <pc:sldMk cId="3583630288" sldId="347"/>
            <ac:spMk id="2" creationId="{9E49E6D5-F9D9-E808-C0BF-CE3112ADCB32}"/>
          </ac:spMkLst>
        </pc:spChg>
        <pc:spChg chg="mod">
          <ac:chgData name="Abril Ureña" userId="07a6d0d9-2869-499b-9ff0-6443b5854294" providerId="ADAL" clId="{45AE7145-A176-4C94-A2FA-F4B09D9F9DF7}" dt="2022-10-24T20:07:44.034" v="595"/>
          <ac:spMkLst>
            <pc:docMk/>
            <pc:sldMk cId="3583630288" sldId="347"/>
            <ac:spMk id="3" creationId="{BA764FA5-9DFE-EDAF-895F-8CE5EF9E4DB7}"/>
          </ac:spMkLst>
        </pc:spChg>
      </pc:sldChg>
      <pc:sldChg chg="modSp mod modNotesTx">
        <pc:chgData name="Abril Ureña" userId="07a6d0d9-2869-499b-9ff0-6443b5854294" providerId="ADAL" clId="{45AE7145-A176-4C94-A2FA-F4B09D9F9DF7}" dt="2022-10-24T20:10:04.179" v="689" actId="2711"/>
        <pc:sldMkLst>
          <pc:docMk/>
          <pc:sldMk cId="3158431195" sldId="348"/>
        </pc:sldMkLst>
        <pc:spChg chg="mod">
          <ac:chgData name="Abril Ureña" userId="07a6d0d9-2869-499b-9ff0-6443b5854294" providerId="ADAL" clId="{45AE7145-A176-4C94-A2FA-F4B09D9F9DF7}" dt="2022-10-24T20:08:24.787" v="630" actId="313"/>
          <ac:spMkLst>
            <pc:docMk/>
            <pc:sldMk cId="3158431195" sldId="348"/>
            <ac:spMk id="2" creationId="{9BB3320A-5A02-931F-0C9B-5F7566D7FE9F}"/>
          </ac:spMkLst>
        </pc:spChg>
      </pc:sldChg>
      <pc:sldChg chg="modSp mod modNotesTx">
        <pc:chgData name="Abril Ureña" userId="07a6d0d9-2869-499b-9ff0-6443b5854294" providerId="ADAL" clId="{45AE7145-A176-4C94-A2FA-F4B09D9F9DF7}" dt="2022-10-24T20:14:09.072" v="818" actId="14100"/>
        <pc:sldMkLst>
          <pc:docMk/>
          <pc:sldMk cId="3914923130" sldId="349"/>
        </pc:sldMkLst>
        <pc:spChg chg="mod">
          <ac:chgData name="Abril Ureña" userId="07a6d0d9-2869-499b-9ff0-6443b5854294" providerId="ADAL" clId="{45AE7145-A176-4C94-A2FA-F4B09D9F9DF7}" dt="2022-10-24T20:12:01.310" v="751" actId="20577"/>
          <ac:spMkLst>
            <pc:docMk/>
            <pc:sldMk cId="3914923130" sldId="349"/>
            <ac:spMk id="2" creationId="{0C6EAEEB-A7C3-FDDC-8C56-DCBC070BEE1A}"/>
          </ac:spMkLst>
        </pc:spChg>
        <pc:spChg chg="mod">
          <ac:chgData name="Abril Ureña" userId="07a6d0d9-2869-499b-9ff0-6443b5854294" providerId="ADAL" clId="{45AE7145-A176-4C94-A2FA-F4B09D9F9DF7}" dt="2022-10-24T20:14:09.072" v="818" actId="14100"/>
          <ac:spMkLst>
            <pc:docMk/>
            <pc:sldMk cId="3914923130" sldId="349"/>
            <ac:spMk id="3" creationId="{E98DA26A-1D06-A9CC-1DE4-7519F6322F91}"/>
          </ac:spMkLst>
        </pc:spChg>
      </pc:sldChg>
      <pc:sldChg chg="modSp mod modNotesTx">
        <pc:chgData name="Abril Ureña" userId="07a6d0d9-2869-499b-9ff0-6443b5854294" providerId="ADAL" clId="{45AE7145-A176-4C94-A2FA-F4B09D9F9DF7}" dt="2022-10-24T20:16:06.851" v="835"/>
        <pc:sldMkLst>
          <pc:docMk/>
          <pc:sldMk cId="423200530" sldId="350"/>
        </pc:sldMkLst>
        <pc:spChg chg="mod">
          <ac:chgData name="Abril Ureña" userId="07a6d0d9-2869-499b-9ff0-6443b5854294" providerId="ADAL" clId="{45AE7145-A176-4C94-A2FA-F4B09D9F9DF7}" dt="2022-10-24T20:16:06.851" v="835"/>
          <ac:spMkLst>
            <pc:docMk/>
            <pc:sldMk cId="423200530" sldId="350"/>
            <ac:spMk id="3" creationId="{86C27AAF-B07F-7FC6-62F9-C224338DD341}"/>
          </ac:spMkLst>
        </pc:spChg>
      </pc:sldChg>
      <pc:sldChg chg="modSp mod modNotesTx">
        <pc:chgData name="Abril Ureña" userId="07a6d0d9-2869-499b-9ff0-6443b5854294" providerId="ADAL" clId="{45AE7145-A176-4C94-A2FA-F4B09D9F9DF7}" dt="2022-10-24T20:16:03.661" v="834"/>
        <pc:sldMkLst>
          <pc:docMk/>
          <pc:sldMk cId="2717162029" sldId="351"/>
        </pc:sldMkLst>
        <pc:spChg chg="mod">
          <ac:chgData name="Abril Ureña" userId="07a6d0d9-2869-499b-9ff0-6443b5854294" providerId="ADAL" clId="{45AE7145-A176-4C94-A2FA-F4B09D9F9DF7}" dt="2022-10-24T20:16:03.661" v="834"/>
          <ac:spMkLst>
            <pc:docMk/>
            <pc:sldMk cId="2717162029" sldId="351"/>
            <ac:spMk id="3" creationId="{F83801E9-16C1-1335-7959-EF8ED00E4AB8}"/>
          </ac:spMkLst>
        </pc:spChg>
      </pc:sldChg>
      <pc:sldChg chg="modSp mod">
        <pc:chgData name="Abril Ureña" userId="07a6d0d9-2869-499b-9ff0-6443b5854294" providerId="ADAL" clId="{45AE7145-A176-4C94-A2FA-F4B09D9F9DF7}" dt="2022-10-24T20:25:18.721" v="1008" actId="403"/>
        <pc:sldMkLst>
          <pc:docMk/>
          <pc:sldMk cId="1609948782" sldId="352"/>
        </pc:sldMkLst>
        <pc:spChg chg="mod">
          <ac:chgData name="Abril Ureña" userId="07a6d0d9-2869-499b-9ff0-6443b5854294" providerId="ADAL" clId="{45AE7145-A176-4C94-A2FA-F4B09D9F9DF7}" dt="2022-10-24T20:17:51.298" v="840" actId="20577"/>
          <ac:spMkLst>
            <pc:docMk/>
            <pc:sldMk cId="1609948782" sldId="352"/>
            <ac:spMk id="2" creationId="{8A3AE968-D86E-C89B-9094-105299A56C93}"/>
          </ac:spMkLst>
        </pc:spChg>
        <pc:spChg chg="mod">
          <ac:chgData name="Abril Ureña" userId="07a6d0d9-2869-499b-9ff0-6443b5854294" providerId="ADAL" clId="{45AE7145-A176-4C94-A2FA-F4B09D9F9DF7}" dt="2022-10-24T20:25:15.094" v="1006" actId="403"/>
          <ac:spMkLst>
            <pc:docMk/>
            <pc:sldMk cId="1609948782" sldId="352"/>
            <ac:spMk id="3" creationId="{A693BF63-FE3B-1038-8106-A7F941FDC81E}"/>
          </ac:spMkLst>
        </pc:spChg>
        <pc:spChg chg="mod">
          <ac:chgData name="Abril Ureña" userId="07a6d0d9-2869-499b-9ff0-6443b5854294" providerId="ADAL" clId="{45AE7145-A176-4C94-A2FA-F4B09D9F9DF7}" dt="2022-10-24T20:25:18.721" v="1008" actId="403"/>
          <ac:spMkLst>
            <pc:docMk/>
            <pc:sldMk cId="1609948782" sldId="352"/>
            <ac:spMk id="5" creationId="{34C60853-37A1-4E2A-1F67-6DCD46B67C41}"/>
          </ac:spMkLst>
        </pc:spChg>
        <pc:spChg chg="mod">
          <ac:chgData name="Abril Ureña" userId="07a6d0d9-2869-499b-9ff0-6443b5854294" providerId="ADAL" clId="{45AE7145-A176-4C94-A2FA-F4B09D9F9DF7}" dt="2022-10-24T20:25:13.414" v="1005" actId="403"/>
          <ac:spMkLst>
            <pc:docMk/>
            <pc:sldMk cId="1609948782" sldId="352"/>
            <ac:spMk id="7" creationId="{0C61F7F0-297E-21B2-F87F-F4FFC9DC03AD}"/>
          </ac:spMkLst>
        </pc:spChg>
        <pc:spChg chg="mod">
          <ac:chgData name="Abril Ureña" userId="07a6d0d9-2869-499b-9ff0-6443b5854294" providerId="ADAL" clId="{45AE7145-A176-4C94-A2FA-F4B09D9F9DF7}" dt="2022-10-24T20:25:16.924" v="1007" actId="403"/>
          <ac:spMkLst>
            <pc:docMk/>
            <pc:sldMk cId="1609948782" sldId="352"/>
            <ac:spMk id="9" creationId="{7A2B1305-F234-FCEE-EC7D-94FC3A451599}"/>
          </ac:spMkLst>
        </pc:spChg>
        <pc:spChg chg="mod">
          <ac:chgData name="Abril Ureña" userId="07a6d0d9-2869-499b-9ff0-6443b5854294" providerId="ADAL" clId="{45AE7145-A176-4C94-A2FA-F4B09D9F9DF7}" dt="2022-10-24T20:25:08.177" v="1004" actId="403"/>
          <ac:spMkLst>
            <pc:docMk/>
            <pc:sldMk cId="1609948782" sldId="352"/>
            <ac:spMk id="10" creationId="{B38D98D0-ED83-96B5-EA41-DDFDE7353D8E}"/>
          </ac:spMkLst>
        </pc:spChg>
      </pc:sldChg>
      <pc:sldChg chg="modSp mod">
        <pc:chgData name="Abril Ureña" userId="07a6d0d9-2869-499b-9ff0-6443b5854294" providerId="ADAL" clId="{45AE7145-A176-4C94-A2FA-F4B09D9F9DF7}" dt="2022-10-24T20:24:53.878" v="1003" actId="20577"/>
        <pc:sldMkLst>
          <pc:docMk/>
          <pc:sldMk cId="1563368990" sldId="353"/>
        </pc:sldMkLst>
        <pc:spChg chg="mod">
          <ac:chgData name="Abril Ureña" userId="07a6d0d9-2869-499b-9ff0-6443b5854294" providerId="ADAL" clId="{45AE7145-A176-4C94-A2FA-F4B09D9F9DF7}" dt="2022-10-24T20:24:02.960" v="972"/>
          <ac:spMkLst>
            <pc:docMk/>
            <pc:sldMk cId="1563368990" sldId="353"/>
            <ac:spMk id="2" creationId="{2C920E3B-7466-C2DC-6354-C2D2FFDA38DA}"/>
          </ac:spMkLst>
        </pc:spChg>
        <pc:spChg chg="mod">
          <ac:chgData name="Abril Ureña" userId="07a6d0d9-2869-499b-9ff0-6443b5854294" providerId="ADAL" clId="{45AE7145-A176-4C94-A2FA-F4B09D9F9DF7}" dt="2022-10-24T20:24:53.878" v="1003" actId="20577"/>
          <ac:spMkLst>
            <pc:docMk/>
            <pc:sldMk cId="1563368990" sldId="353"/>
            <ac:spMk id="3" creationId="{7DE01D20-3791-DC64-45B0-3779556C53B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ithub.com/en/codespaces/developing-in-codespaces/using-source-control-in-your-codespac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ixabay.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in/products/app-service/static/"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ages.github.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in/products/app-service/static/"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azure.microsoft.com/en-US/" TargetMode="External"/><Relationship Id="rId4" Type="http://schemas.openxmlformats.org/officeDocument/2006/relationships/hyperlink" Target="https://azure.microsoft.com/free/student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ages.github.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nodejs.org/" TargetMode="External"/><Relationship Id="rId4" Type="http://schemas.openxmlformats.org/officeDocument/2006/relationships/hyperlink" Target="https://prettier.i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microsoft/codespaces-teaching-template-js" TargetMode="External"/><Relationship Id="rId7" Type="http://schemas.openxmlformats.org/officeDocument/2006/relationships/hyperlink" Target="https://prettier.io/"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slint.org/" TargetMode="External"/><Relationship Id="rId5" Type="http://schemas.openxmlformats.org/officeDocument/2006/relationships/hyperlink" Target="https://parceljs.org/" TargetMode="External"/><Relationship Id="rId4" Type="http://schemas.openxmlformats.org/officeDocument/2006/relationships/hyperlink" Target="https://reactjs.org/"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icrosoft/codespaces-teaching-template-js/generat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20d7c85a1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20d7c85a1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s-MX" b="0" i="0" dirty="0">
                <a:solidFill>
                  <a:srgbClr val="C9D1D9"/>
                </a:solidFill>
                <a:effectLst/>
                <a:latin typeface="-apple-system"/>
              </a:rPr>
              <a:t>Cuando haya terminado, verás que tu </a:t>
            </a:r>
            <a:r>
              <a:rPr lang="es-MX" b="0" i="0" dirty="0" err="1">
                <a:solidFill>
                  <a:srgbClr val="C9D1D9"/>
                </a:solidFill>
                <a:effectLst/>
                <a:latin typeface="-apple-system"/>
              </a:rPr>
              <a:t>Codespace</a:t>
            </a:r>
            <a:r>
              <a:rPr lang="es-MX" b="0" i="0" dirty="0">
                <a:solidFill>
                  <a:srgbClr val="C9D1D9"/>
                </a:solidFill>
                <a:effectLst/>
                <a:latin typeface="-apple-system"/>
              </a:rPr>
              <a:t> comenzara con una sección de terminal en la parte inferior. Aquí verás </a:t>
            </a:r>
            <a:r>
              <a:rPr lang="es-MX" b="0" i="0" dirty="0" err="1">
                <a:solidFill>
                  <a:srgbClr val="C9D1D9"/>
                </a:solidFill>
                <a:effectLst/>
                <a:latin typeface="-apple-system"/>
              </a:rPr>
              <a:t>npm</a:t>
            </a:r>
            <a:r>
              <a:rPr lang="es-MX" b="0" i="0" dirty="0">
                <a:solidFill>
                  <a:srgbClr val="C9D1D9"/>
                </a:solidFill>
                <a:effectLst/>
                <a:latin typeface="-apple-system"/>
              </a:rPr>
              <a:t> </a:t>
            </a:r>
            <a:r>
              <a:rPr lang="es-MX" b="0" i="0" dirty="0" err="1">
                <a:solidFill>
                  <a:srgbClr val="C9D1D9"/>
                </a:solidFill>
                <a:effectLst/>
                <a:latin typeface="-apple-system"/>
              </a:rPr>
              <a:t>install</a:t>
            </a:r>
            <a:r>
              <a:rPr lang="es-MX" b="0" i="0" dirty="0">
                <a:solidFill>
                  <a:srgbClr val="C9D1D9"/>
                </a:solidFill>
                <a:effectLst/>
                <a:latin typeface="-apple-system"/>
              </a:rPr>
              <a:t> ejecutando. Después de que finalice </a:t>
            </a:r>
            <a:r>
              <a:rPr lang="es-MX" b="0" i="0" dirty="0" err="1">
                <a:solidFill>
                  <a:srgbClr val="C9D1D9"/>
                </a:solidFill>
                <a:effectLst/>
                <a:latin typeface="-apple-system"/>
              </a:rPr>
              <a:t>npm</a:t>
            </a:r>
            <a:r>
              <a:rPr lang="es-MX" b="0" i="0" dirty="0">
                <a:solidFill>
                  <a:srgbClr val="C9D1D9"/>
                </a:solidFill>
                <a:effectLst/>
                <a:latin typeface="-apple-system"/>
              </a:rPr>
              <a:t>, ve a la terminal donde puedes ejecutar la aplicación web con el siguiente comando: </a:t>
            </a:r>
            <a:r>
              <a:rPr lang="es-MX" b="0" i="0" dirty="0" err="1">
                <a:solidFill>
                  <a:srgbClr val="C9D1D9"/>
                </a:solidFill>
                <a:effectLst/>
                <a:latin typeface="-apple-system"/>
              </a:rPr>
              <a:t>npm</a:t>
            </a:r>
            <a:r>
              <a:rPr lang="es-MX" b="0" i="0" dirty="0">
                <a:solidFill>
                  <a:srgbClr val="C9D1D9"/>
                </a:solidFill>
                <a:effectLst/>
                <a:latin typeface="-apple-system"/>
              </a:rPr>
              <a:t> run </a:t>
            </a:r>
            <a:r>
              <a:rPr lang="es-MX" b="0" i="0" dirty="0" err="1">
                <a:solidFill>
                  <a:srgbClr val="C9D1D9"/>
                </a:solidFill>
                <a:effectLst/>
                <a:latin typeface="-apple-system"/>
              </a:rPr>
              <a:t>start</a:t>
            </a:r>
            <a:endParaRPr lang="es-MX" b="0" i="0" dirty="0">
              <a:solidFill>
                <a:srgbClr val="C9D1D9"/>
              </a:solidFill>
              <a:effectLst/>
              <a:latin typeface="-apple-system"/>
            </a:endParaRPr>
          </a:p>
          <a:p>
            <a:pPr algn="l"/>
            <a:r>
              <a:rPr lang="es-MX" b="0" i="0" dirty="0">
                <a:solidFill>
                  <a:srgbClr val="C9D1D9"/>
                </a:solidFill>
                <a:effectLst/>
                <a:latin typeface="-apple-system"/>
              </a:rPr>
              <a:t>Cuando se inicie la aplicación web, verás un mensaje que te indicará que se inició correctamente en el puerto 1234, y puedes abrir ese sitio dentro de su navegador:</a:t>
            </a:r>
          </a:p>
          <a:p>
            <a:pPr marL="0" lvl="0" indent="0" algn="l" rtl="0">
              <a:spcBef>
                <a:spcPts val="0"/>
              </a:spcBef>
              <a:spcAft>
                <a:spcPts val="0"/>
              </a:spcAft>
              <a:buNone/>
            </a:pPr>
            <a:endParaRPr lang="es-MX" sz="1100" dirty="0">
              <a:solidFill>
                <a:schemeClr val="dk2"/>
              </a:solidFill>
              <a:latin typeface="Roboto Mono"/>
              <a:ea typeface="Roboto Mono"/>
              <a:cs typeface="Roboto Mono"/>
              <a:sym typeface="Roboto Mono"/>
            </a:endParaRPr>
          </a:p>
        </p:txBody>
      </p:sp>
    </p:spTree>
    <p:extLst>
      <p:ext uri="{BB962C8B-B14F-4D97-AF65-F5344CB8AC3E}">
        <p14:creationId xmlns:p14="http://schemas.microsoft.com/office/powerpoint/2010/main" val="1718351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s-MX" b="0" i="0" dirty="0">
                <a:solidFill>
                  <a:srgbClr val="C9D1D9"/>
                </a:solidFill>
                <a:effectLst/>
                <a:latin typeface="-apple-system"/>
              </a:rPr>
              <a:t>Este proyecto está diseñado para ser fácilmente personalizable. Cada sección del sitio es un componente separado, y su información debe establecerse en un solo lugar. Esto no es solo para facilitar la actualización, sino para que puedas ver cómo se pasan los </a:t>
            </a:r>
            <a:r>
              <a:rPr lang="es-MX" b="0" i="0" dirty="0" err="1">
                <a:solidFill>
                  <a:srgbClr val="C9D1D9"/>
                </a:solidFill>
                <a:effectLst/>
                <a:latin typeface="-apple-system"/>
              </a:rPr>
              <a:t>Prop</a:t>
            </a:r>
            <a:r>
              <a:rPr lang="es-MX" b="0" i="0" dirty="0">
                <a:solidFill>
                  <a:srgbClr val="C9D1D9"/>
                </a:solidFill>
                <a:effectLst/>
                <a:latin typeface="-apple-system"/>
              </a:rPr>
              <a:t> </a:t>
            </a:r>
            <a:r>
              <a:rPr lang="es-MX" b="0" i="0" dirty="0" err="1">
                <a:solidFill>
                  <a:srgbClr val="C9D1D9"/>
                </a:solidFill>
                <a:effectLst/>
                <a:latin typeface="-apple-system"/>
              </a:rPr>
              <a:t>values</a:t>
            </a:r>
            <a:r>
              <a:rPr lang="es-MX" b="0" i="0" dirty="0">
                <a:solidFill>
                  <a:srgbClr val="C9D1D9"/>
                </a:solidFill>
                <a:effectLst/>
                <a:latin typeface="-apple-system"/>
              </a:rPr>
              <a:t> a los componentes de </a:t>
            </a:r>
            <a:r>
              <a:rPr lang="es-MX" b="0" i="0" dirty="0" err="1">
                <a:solidFill>
                  <a:srgbClr val="C9D1D9"/>
                </a:solidFill>
                <a:effectLst/>
                <a:latin typeface="-apple-system"/>
              </a:rPr>
              <a:t>React</a:t>
            </a:r>
            <a:r>
              <a:rPr lang="es-MX" b="0" i="0" dirty="0">
                <a:solidFill>
                  <a:srgbClr val="C9D1D9"/>
                </a:solidFill>
                <a:effectLst/>
                <a:latin typeface="-apple-system"/>
              </a:rPr>
              <a:t>.</a:t>
            </a:r>
          </a:p>
          <a:p>
            <a:pPr marL="158750" indent="0" algn="l">
              <a:buNone/>
            </a:pPr>
            <a:endParaRPr lang="es-MX" b="1" i="0" dirty="0">
              <a:solidFill>
                <a:srgbClr val="C9D1D9"/>
              </a:solidFill>
              <a:effectLst/>
              <a:latin typeface="-apple-system"/>
            </a:endParaRPr>
          </a:p>
          <a:p>
            <a:pPr marL="158750" indent="0" algn="l">
              <a:buNone/>
            </a:pPr>
            <a:r>
              <a:rPr lang="es-MX" b="1" i="0" dirty="0">
                <a:solidFill>
                  <a:srgbClr val="C9D1D9"/>
                </a:solidFill>
                <a:effectLst/>
                <a:latin typeface="-apple-system"/>
              </a:rPr>
              <a:t>Para cada paso, abre el proyecto en Codespaces, luego puede realizar y confirmar sus cambios mientras está dentro de su </a:t>
            </a:r>
            <a:r>
              <a:rPr lang="es-MX" b="1" i="0" dirty="0" err="1">
                <a:solidFill>
                  <a:srgbClr val="C9D1D9"/>
                </a:solidFill>
                <a:effectLst/>
                <a:latin typeface="-apple-system"/>
              </a:rPr>
              <a:t>Codespace</a:t>
            </a:r>
            <a:r>
              <a:rPr lang="es-MX" b="1" i="0" dirty="0">
                <a:solidFill>
                  <a:srgbClr val="C9D1D9"/>
                </a:solidFill>
                <a:effectLst/>
                <a:latin typeface="-apple-system"/>
              </a:rPr>
              <a:t>.</a:t>
            </a:r>
            <a:endParaRPr lang="es-MX" b="0" i="0" dirty="0">
              <a:solidFill>
                <a:srgbClr val="C9D1D9"/>
              </a:solidFill>
              <a:effectLst/>
              <a:latin typeface="-apple-system"/>
            </a:endParaRPr>
          </a:p>
          <a:p>
            <a:r>
              <a:rPr lang="es-MX" dirty="0">
                <a:effectLst/>
              </a:rPr>
              <a:t>Consulta el </a:t>
            </a:r>
            <a:r>
              <a:rPr lang="es-MX" u="none" strike="noStrike" dirty="0">
                <a:effectLst/>
                <a:hlinkClick r:id="rId3" tooltip="https://docs.github.com/en/codespaces/developing-in-codespaces/using-source-control-in-your-codespace"/>
              </a:rPr>
              <a:t>uso del control de código fuente en tu </a:t>
            </a:r>
            <a:r>
              <a:rPr lang="es-MX" u="none" strike="noStrike" dirty="0" err="1">
                <a:effectLst/>
                <a:hlinkClick r:id="rId3" tooltip="https://docs.github.com/en/codespaces/developing-in-codespaces/using-source-control-in-your-codespace"/>
              </a:rPr>
              <a:t>codespace</a:t>
            </a:r>
            <a:r>
              <a:rPr lang="es-MX" dirty="0">
                <a:effectLst/>
              </a:rPr>
              <a:t> para obtener más instrucciones sobre el control de código fuente de Codespaces.</a:t>
            </a:r>
          </a:p>
        </p:txBody>
      </p:sp>
    </p:spTree>
    <p:extLst>
      <p:ext uri="{BB962C8B-B14F-4D97-AF65-F5344CB8AC3E}">
        <p14:creationId xmlns:p14="http://schemas.microsoft.com/office/powerpoint/2010/main" val="3358206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12e239a4d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12e239a4d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Estos son los pasos para seguir tu sitio web personalizado.</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s-MX" b="0" i="0" dirty="0">
                <a:solidFill>
                  <a:srgbClr val="C9D1D9"/>
                </a:solidFill>
                <a:effectLst/>
                <a:latin typeface="-apple-system"/>
              </a:rPr>
              <a:t>1️⃣ Agrega tu "sobre mí" y tus cuentas sociales</a:t>
            </a:r>
          </a:p>
          <a:p>
            <a:pPr marL="158750" indent="0" algn="l">
              <a:buNone/>
            </a:pPr>
            <a:endParaRPr lang="en-US" b="0" i="0" dirty="0">
              <a:solidFill>
                <a:srgbClr val="C9D1D9"/>
              </a:solidFill>
              <a:effectLst/>
              <a:latin typeface="-apple-system"/>
            </a:endParaRPr>
          </a:p>
          <a:p>
            <a:pPr marL="158750" indent="0" algn="l">
              <a:buNone/>
            </a:pPr>
            <a:r>
              <a:rPr lang="es-MX" b="0" i="0" dirty="0">
                <a:solidFill>
                  <a:srgbClr val="C9D1D9"/>
                </a:solidFill>
                <a:effectLst/>
                <a:latin typeface="-apple-system"/>
              </a:rPr>
              <a:t>Dentro de </a:t>
            </a:r>
            <a:r>
              <a:rPr lang="es-MX" b="0" i="0" dirty="0" err="1">
                <a:solidFill>
                  <a:srgbClr val="C9D1D9"/>
                </a:solidFill>
                <a:effectLst/>
                <a:latin typeface="-apple-system"/>
              </a:rPr>
              <a:t>App.jsx</a:t>
            </a:r>
            <a:r>
              <a:rPr lang="es-MX" b="0" i="0" dirty="0">
                <a:solidFill>
                  <a:srgbClr val="C9D1D9"/>
                </a:solidFill>
                <a:effectLst/>
                <a:latin typeface="-apple-system"/>
              </a:rPr>
              <a:t> verás una variable llamada </a:t>
            </a:r>
            <a:r>
              <a:rPr lang="es-MX" b="0" i="0" dirty="0" err="1">
                <a:solidFill>
                  <a:srgbClr val="C9D1D9"/>
                </a:solidFill>
                <a:effectLst/>
                <a:latin typeface="-apple-system"/>
              </a:rPr>
              <a:t>siteProps</a:t>
            </a:r>
            <a:r>
              <a:rPr lang="es-MX" b="0" i="0" dirty="0">
                <a:solidFill>
                  <a:srgbClr val="C9D1D9"/>
                </a:solidFill>
                <a:effectLst/>
                <a:latin typeface="-apple-system"/>
              </a:rPr>
              <a:t>. Este es un objeto JavaScript que contiene los pares de valores clave necesarios para personalizar tu nombre, título, correo electrónico y cuentas sociales.</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const </a:t>
            </a:r>
            <a:r>
              <a:rPr lang="en-US" b="0" i="0" dirty="0" err="1">
                <a:solidFill>
                  <a:srgbClr val="C9D1D9"/>
                </a:solidFill>
                <a:effectLst/>
                <a:latin typeface="-apple-system"/>
              </a:rPr>
              <a:t>siteProps</a:t>
            </a:r>
            <a:r>
              <a:rPr lang="en-US" b="0" i="0" dirty="0">
                <a:solidFill>
                  <a:srgbClr val="C9D1D9"/>
                </a:solidFill>
                <a:effectLst/>
                <a:latin typeface="-apple-system"/>
              </a:rPr>
              <a:t> = { name: "</a:t>
            </a:r>
            <a:r>
              <a:rPr lang="en-US" b="0" i="0" dirty="0" err="1">
                <a:solidFill>
                  <a:srgbClr val="C9D1D9"/>
                </a:solidFill>
                <a:effectLst/>
                <a:latin typeface="-apple-system"/>
              </a:rPr>
              <a:t>Alexandrie</a:t>
            </a:r>
            <a:r>
              <a:rPr lang="en-US" b="0" i="0" dirty="0">
                <a:solidFill>
                  <a:srgbClr val="C9D1D9"/>
                </a:solidFill>
                <a:effectLst/>
                <a:latin typeface="-apple-system"/>
              </a:rPr>
              <a:t> </a:t>
            </a:r>
            <a:r>
              <a:rPr lang="en-US" b="0" i="0" dirty="0" err="1">
                <a:solidFill>
                  <a:srgbClr val="C9D1D9"/>
                </a:solidFill>
                <a:effectLst/>
                <a:latin typeface="-apple-system"/>
              </a:rPr>
              <a:t>Grenier</a:t>
            </a:r>
            <a:r>
              <a:rPr lang="en-US" b="0" i="0" dirty="0">
                <a:solidFill>
                  <a:srgbClr val="C9D1D9"/>
                </a:solidFill>
                <a:effectLst/>
                <a:latin typeface="-apple-system"/>
              </a:rPr>
              <a:t>", </a:t>
            </a:r>
          </a:p>
          <a:p>
            <a:pPr marL="158750" indent="0" algn="l">
              <a:buNone/>
            </a:pPr>
            <a:r>
              <a:rPr lang="en-US" b="0" i="0" dirty="0">
                <a:solidFill>
                  <a:srgbClr val="C9D1D9"/>
                </a:solidFill>
                <a:effectLst/>
                <a:latin typeface="-apple-system"/>
              </a:rPr>
              <a:t>	title: "Web Designer &amp; Content Creator", </a:t>
            </a:r>
          </a:p>
          <a:p>
            <a:pPr marL="158750" indent="0" algn="l">
              <a:buNone/>
            </a:pPr>
            <a:r>
              <a:rPr lang="en-US" b="0" i="0" dirty="0">
                <a:solidFill>
                  <a:srgbClr val="C9D1D9"/>
                </a:solidFill>
                <a:effectLst/>
                <a:latin typeface="-apple-system"/>
              </a:rPr>
              <a:t>	email: "alex@example.com", </a:t>
            </a:r>
          </a:p>
          <a:p>
            <a:pPr marL="158750" indent="0" algn="l">
              <a:buNone/>
            </a:pPr>
            <a:r>
              <a:rPr lang="en-US" b="0" i="0" dirty="0">
                <a:solidFill>
                  <a:srgbClr val="C9D1D9"/>
                </a:solidFill>
                <a:effectLst/>
                <a:latin typeface="-apple-system"/>
              </a:rPr>
              <a:t>	</a:t>
            </a:r>
            <a:r>
              <a:rPr lang="en-US" b="0" i="0" dirty="0" err="1">
                <a:solidFill>
                  <a:srgbClr val="C9D1D9"/>
                </a:solidFill>
                <a:effectLst/>
                <a:latin typeface="-apple-system"/>
              </a:rPr>
              <a:t>gitHub</a:t>
            </a:r>
            <a:r>
              <a:rPr lang="en-US" b="0" i="0" dirty="0">
                <a:solidFill>
                  <a:srgbClr val="C9D1D9"/>
                </a:solidFill>
                <a:effectLst/>
                <a:latin typeface="-apple-system"/>
              </a:rPr>
              <a:t>: "</a:t>
            </a:r>
            <a:r>
              <a:rPr lang="en-US" b="0" i="0" dirty="0" err="1">
                <a:solidFill>
                  <a:srgbClr val="C9D1D9"/>
                </a:solidFill>
                <a:effectLst/>
                <a:latin typeface="-apple-system"/>
              </a:rPr>
              <a:t>microsoft</a:t>
            </a:r>
            <a:r>
              <a:rPr lang="en-US" b="0" i="0" dirty="0">
                <a:solidFill>
                  <a:srgbClr val="C9D1D9"/>
                </a:solidFill>
                <a:effectLst/>
                <a:latin typeface="-apple-system"/>
              </a:rPr>
              <a:t>", </a:t>
            </a:r>
          </a:p>
          <a:p>
            <a:pPr marL="158750" indent="0" algn="l">
              <a:buNone/>
            </a:pPr>
            <a:r>
              <a:rPr lang="en-US" b="0" i="0" dirty="0">
                <a:solidFill>
                  <a:srgbClr val="C9D1D9"/>
                </a:solidFill>
                <a:effectLst/>
                <a:latin typeface="-apple-system"/>
              </a:rPr>
              <a:t>	</a:t>
            </a:r>
            <a:r>
              <a:rPr lang="en-US" b="0" i="0" dirty="0" err="1">
                <a:solidFill>
                  <a:srgbClr val="C9D1D9"/>
                </a:solidFill>
                <a:effectLst/>
                <a:latin typeface="-apple-system"/>
              </a:rPr>
              <a:t>instagram</a:t>
            </a:r>
            <a:r>
              <a:rPr lang="en-US" b="0" i="0" dirty="0">
                <a:solidFill>
                  <a:srgbClr val="C9D1D9"/>
                </a:solidFill>
                <a:effectLst/>
                <a:latin typeface="-apple-system"/>
              </a:rPr>
              <a:t>: "</a:t>
            </a:r>
            <a:r>
              <a:rPr lang="en-US" b="0" i="0" dirty="0" err="1">
                <a:solidFill>
                  <a:srgbClr val="C9D1D9"/>
                </a:solidFill>
                <a:effectLst/>
                <a:latin typeface="-apple-system"/>
              </a:rPr>
              <a:t>microsoft</a:t>
            </a:r>
            <a:r>
              <a:rPr lang="en-US" b="0" i="0" dirty="0">
                <a:solidFill>
                  <a:srgbClr val="C9D1D9"/>
                </a:solidFill>
                <a:effectLst/>
                <a:latin typeface="-apple-system"/>
              </a:rPr>
              <a:t>",</a:t>
            </a:r>
          </a:p>
          <a:p>
            <a:pPr marL="158750" indent="0" algn="l">
              <a:buNone/>
            </a:pPr>
            <a:r>
              <a:rPr lang="en-US" b="0" i="0" dirty="0">
                <a:solidFill>
                  <a:srgbClr val="C9D1D9"/>
                </a:solidFill>
                <a:effectLst/>
                <a:latin typeface="-apple-system"/>
              </a:rPr>
              <a:t>	 </a:t>
            </a:r>
            <a:r>
              <a:rPr lang="en-US" b="0" i="0" dirty="0" err="1">
                <a:solidFill>
                  <a:srgbClr val="C9D1D9"/>
                </a:solidFill>
                <a:effectLst/>
                <a:latin typeface="-apple-system"/>
              </a:rPr>
              <a:t>linkedIn</a:t>
            </a:r>
            <a:r>
              <a:rPr lang="en-US" b="0" i="0" dirty="0">
                <a:solidFill>
                  <a:srgbClr val="C9D1D9"/>
                </a:solidFill>
                <a:effectLst/>
                <a:latin typeface="-apple-system"/>
              </a:rPr>
              <a:t>: "</a:t>
            </a:r>
            <a:r>
              <a:rPr lang="en-US" b="0" i="0" dirty="0" err="1">
                <a:solidFill>
                  <a:srgbClr val="C9D1D9"/>
                </a:solidFill>
                <a:effectLst/>
                <a:latin typeface="-apple-system"/>
              </a:rPr>
              <a:t>satyanadella</a:t>
            </a:r>
            <a:r>
              <a:rPr lang="en-US" b="0" i="0" dirty="0">
                <a:solidFill>
                  <a:srgbClr val="C9D1D9"/>
                </a:solidFill>
                <a:effectLst/>
                <a:latin typeface="-apple-system"/>
              </a:rPr>
              <a:t>", </a:t>
            </a:r>
          </a:p>
          <a:p>
            <a:pPr marL="158750" indent="0" algn="l">
              <a:buNone/>
            </a:pPr>
            <a:r>
              <a:rPr lang="en-US" b="0" i="0" dirty="0">
                <a:solidFill>
                  <a:srgbClr val="C9D1D9"/>
                </a:solidFill>
                <a:effectLst/>
                <a:latin typeface="-apple-system"/>
              </a:rPr>
              <a:t>	medium: "", </a:t>
            </a:r>
          </a:p>
          <a:p>
            <a:pPr marL="158750" indent="0" algn="l">
              <a:buNone/>
            </a:pPr>
            <a:r>
              <a:rPr lang="en-US" b="0" i="0" dirty="0">
                <a:solidFill>
                  <a:srgbClr val="C9D1D9"/>
                </a:solidFill>
                <a:effectLst/>
                <a:latin typeface="-apple-system"/>
              </a:rPr>
              <a:t>	twitter: "</a:t>
            </a:r>
            <a:r>
              <a:rPr lang="en-US" b="0" i="0" dirty="0" err="1">
                <a:solidFill>
                  <a:srgbClr val="C9D1D9"/>
                </a:solidFill>
                <a:effectLst/>
                <a:latin typeface="-apple-system"/>
              </a:rPr>
              <a:t>microsoft</a:t>
            </a:r>
            <a:r>
              <a:rPr lang="en-US" b="0" i="0" dirty="0">
                <a:solidFill>
                  <a:srgbClr val="C9D1D9"/>
                </a:solidFill>
                <a:effectLst/>
                <a:latin typeface="-apple-system"/>
              </a:rPr>
              <a:t>", </a:t>
            </a:r>
          </a:p>
          <a:p>
            <a:pPr marL="158750" indent="0" algn="l">
              <a:buNone/>
            </a:pPr>
            <a:r>
              <a:rPr lang="en-US" b="0" i="0" dirty="0">
                <a:solidFill>
                  <a:srgbClr val="C9D1D9"/>
                </a:solidFill>
                <a:effectLst/>
                <a:latin typeface="-apple-system"/>
              </a:rPr>
              <a:t>	</a:t>
            </a:r>
            <a:r>
              <a:rPr lang="en-US" b="0" i="0" dirty="0" err="1">
                <a:solidFill>
                  <a:srgbClr val="C9D1D9"/>
                </a:solidFill>
                <a:effectLst/>
                <a:latin typeface="-apple-system"/>
              </a:rPr>
              <a:t>youTube</a:t>
            </a:r>
            <a:r>
              <a:rPr lang="en-US" b="0" i="0" dirty="0">
                <a:solidFill>
                  <a:srgbClr val="C9D1D9"/>
                </a:solidFill>
                <a:effectLst/>
                <a:latin typeface="-apple-system"/>
              </a:rPr>
              <a:t>: "</a:t>
            </a:r>
            <a:r>
              <a:rPr lang="en-US" b="0" i="0" dirty="0" err="1">
                <a:solidFill>
                  <a:srgbClr val="C9D1D9"/>
                </a:solidFill>
                <a:effectLst/>
                <a:latin typeface="-apple-system"/>
              </a:rPr>
              <a:t>microsoft</a:t>
            </a:r>
            <a:r>
              <a:rPr lang="en-US" b="0" i="0" dirty="0">
                <a:solidFill>
                  <a:srgbClr val="C9D1D9"/>
                </a:solidFill>
                <a:effectLst/>
                <a:latin typeface="-apple-system"/>
              </a:rPr>
              <a:t>", };</a:t>
            </a:r>
          </a:p>
          <a:p>
            <a:pPr algn="l"/>
            <a:endParaRPr lang="es-MX" b="0" i="0" dirty="0">
              <a:solidFill>
                <a:srgbClr val="C9D1D9"/>
              </a:solidFill>
              <a:effectLst/>
              <a:latin typeface="-apple-system"/>
            </a:endParaRPr>
          </a:p>
          <a:p>
            <a:pPr algn="l"/>
            <a:r>
              <a:rPr lang="es-MX" b="0" i="0" dirty="0">
                <a:solidFill>
                  <a:srgbClr val="C9D1D9"/>
                </a:solidFill>
                <a:effectLst/>
                <a:latin typeface="-apple-system"/>
              </a:rPr>
              <a:t>Actualiza el nombre y el título que quieras que aparezcan en la parte superior de tu sitio web.</a:t>
            </a:r>
          </a:p>
          <a:p>
            <a:pPr algn="l"/>
            <a:r>
              <a:rPr lang="es-MX" b="0" i="1" dirty="0" err="1">
                <a:solidFill>
                  <a:srgbClr val="C9D1D9"/>
                </a:solidFill>
                <a:effectLst/>
                <a:latin typeface="-apple-system"/>
              </a:rPr>
              <a:t>Optional</a:t>
            </a:r>
            <a:r>
              <a:rPr lang="es-MX" b="0" i="1" dirty="0">
                <a:solidFill>
                  <a:srgbClr val="C9D1D9"/>
                </a:solidFill>
                <a:effectLst/>
                <a:latin typeface="-apple-system"/>
              </a:rPr>
              <a:t> </a:t>
            </a:r>
            <a:r>
              <a:rPr lang="es-MX" b="0" i="1" dirty="0" err="1">
                <a:solidFill>
                  <a:srgbClr val="C9D1D9"/>
                </a:solidFill>
                <a:effectLst/>
                <a:latin typeface="-apple-system"/>
              </a:rPr>
              <a:t>values</a:t>
            </a:r>
            <a:r>
              <a:rPr lang="es-MX" b="0" i="0" dirty="0">
                <a:solidFill>
                  <a:srgbClr val="C9D1D9"/>
                </a:solidFill>
                <a:effectLst/>
                <a:latin typeface="-apple-system"/>
              </a:rPr>
              <a:t> son la dirección de correo electrónico y las cuentas sociales. Estos se utilizan en el componente 'Pie de página'. Si algún elemento no está incluido en la lista, o establecido en una cadena vacía (""), no mostrará el icono y el vínculo.</a:t>
            </a:r>
          </a:p>
          <a:p>
            <a:pPr marL="158750" indent="0">
              <a:buNone/>
            </a:pPr>
            <a:endParaRPr lang="es-MX" dirty="0"/>
          </a:p>
        </p:txBody>
      </p:sp>
    </p:spTree>
    <p:extLst>
      <p:ext uri="{BB962C8B-B14F-4D97-AF65-F5344CB8AC3E}">
        <p14:creationId xmlns:p14="http://schemas.microsoft.com/office/powerpoint/2010/main" val="193140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3150" lvl="2" indent="0" algn="l">
              <a:buFont typeface="Arial" panose="020B0604020202020204" pitchFamily="34" charset="0"/>
              <a:buNone/>
            </a:pPr>
            <a:endParaRPr lang="es-MX" b="1" i="0" dirty="0">
              <a:solidFill>
                <a:srgbClr val="C9D1D9"/>
              </a:solidFill>
              <a:effectLst/>
              <a:latin typeface="+mj-lt"/>
            </a:endParaRPr>
          </a:p>
          <a:p>
            <a:pPr marL="158750" indent="0" algn="l">
              <a:buNone/>
            </a:pPr>
            <a:r>
              <a:rPr lang="es-MX" b="1" i="0" dirty="0">
                <a:solidFill>
                  <a:srgbClr val="C9D1D9"/>
                </a:solidFill>
                <a:effectLst/>
                <a:latin typeface="+mj-lt"/>
              </a:rPr>
              <a:t>2️⃣ Sube </a:t>
            </a:r>
            <a:r>
              <a:rPr lang="es-MX" b="1" i="0" dirty="0" err="1">
                <a:solidFill>
                  <a:srgbClr val="C9D1D9"/>
                </a:solidFill>
                <a:effectLst/>
                <a:latin typeface="+mj-lt"/>
              </a:rPr>
              <a:t>imagenes</a:t>
            </a:r>
            <a:endParaRPr lang="es-MX" b="1" i="0" dirty="0">
              <a:solidFill>
                <a:srgbClr val="C9D1D9"/>
              </a:solidFill>
              <a:effectLst/>
              <a:latin typeface="+mj-lt"/>
            </a:endParaRPr>
          </a:p>
          <a:p>
            <a:pPr marL="158750" indent="0" algn="l">
              <a:buNone/>
            </a:pPr>
            <a:endParaRPr lang="es-MX" b="1" i="0" dirty="0">
              <a:solidFill>
                <a:srgbClr val="C9D1D9"/>
              </a:solidFill>
              <a:effectLst/>
              <a:latin typeface="+mj-lt"/>
            </a:endParaRPr>
          </a:p>
          <a:p>
            <a:pPr marL="158750" indent="0" algn="l">
              <a:buNone/>
            </a:pPr>
            <a:r>
              <a:rPr lang="es-MX" b="1" i="0" dirty="0">
                <a:solidFill>
                  <a:srgbClr val="C9D1D9"/>
                </a:solidFill>
                <a:effectLst/>
                <a:latin typeface="+mj-lt"/>
              </a:rPr>
              <a:t>Este sitio de portafolio incluye 3 imágenes</a:t>
            </a:r>
            <a:r>
              <a:rPr lang="es-MX" b="0" i="0" dirty="0">
                <a:solidFill>
                  <a:srgbClr val="C9D1D9"/>
                </a:solidFill>
                <a:effectLst/>
                <a:latin typeface="+mj-lt"/>
              </a:rPr>
              <a:t>: un fondo para la sección superior, un fondo "Acerca de mí" y uno para la sección de portafolio (escritorio). Estas pueden ser cualquier imagen de tamaño </a:t>
            </a:r>
            <a:r>
              <a:rPr lang="es-MX" b="1" i="0" dirty="0">
                <a:solidFill>
                  <a:srgbClr val="C9D1D9"/>
                </a:solidFill>
                <a:effectLst/>
                <a:latin typeface="+mj-lt"/>
              </a:rPr>
              <a:t>horizontal</a:t>
            </a:r>
            <a:r>
              <a:rPr lang="es-MX" b="0" i="0" dirty="0">
                <a:solidFill>
                  <a:srgbClr val="C9D1D9"/>
                </a:solidFill>
                <a:effectLst/>
                <a:latin typeface="+mj-lt"/>
              </a:rPr>
              <a:t> de tu elección de tu propia colección, o que tenga una licencia que le permita usar sin atribución.</a:t>
            </a:r>
          </a:p>
          <a:p>
            <a:pPr marL="158750" indent="0" algn="l">
              <a:buNone/>
            </a:pPr>
            <a:endParaRPr lang="es-MX" b="0" i="0" dirty="0">
              <a:solidFill>
                <a:srgbClr val="C9D1D9"/>
              </a:solidFill>
              <a:effectLst/>
              <a:latin typeface="+mj-lt"/>
            </a:endParaRPr>
          </a:p>
          <a:p>
            <a:pPr marL="158750" indent="0" algn="l">
              <a:buNone/>
            </a:pPr>
            <a:r>
              <a:rPr lang="es-MX" b="0" i="0" dirty="0">
                <a:solidFill>
                  <a:srgbClr val="C9D1D9"/>
                </a:solidFill>
                <a:effectLst/>
                <a:latin typeface="+mj-lt"/>
              </a:rPr>
              <a:t>Un par de sitios posibles para encontrar fotos son </a:t>
            </a:r>
            <a:r>
              <a:rPr lang="es-MX" b="0" i="0" u="none" strike="noStrike" dirty="0" err="1">
                <a:solidFill>
                  <a:srgbClr val="C9D1D9"/>
                </a:solidFill>
                <a:effectLst/>
                <a:latin typeface="+mj-lt"/>
                <a:hlinkClick r:id="rId3" tooltip="https://pixabay.com/"/>
              </a:rPr>
              <a:t>Pixabay</a:t>
            </a:r>
            <a:r>
              <a:rPr lang="es-MX" b="0" i="0" u="none" strike="noStrike" dirty="0">
                <a:solidFill>
                  <a:srgbClr val="C9D1D9"/>
                </a:solidFill>
                <a:effectLst/>
                <a:latin typeface="+mj-lt"/>
                <a:hlinkClick r:id="rId3" tooltip="https://pixabay.com/"/>
              </a:rPr>
              <a:t> y </a:t>
            </a:r>
            <a:r>
              <a:rPr lang="es-MX" b="0" i="0" u="none" strike="noStrike" dirty="0" err="1">
                <a:solidFill>
                  <a:srgbClr val="C9D1D9"/>
                </a:solidFill>
                <a:effectLst/>
                <a:latin typeface="+mj-lt"/>
                <a:hlinkClick r:id="rId4" tooltip="https://unsplash.com"/>
              </a:rPr>
              <a:t>Unsplash</a:t>
            </a:r>
            <a:r>
              <a:rPr lang="es-MX" b="0" i="0" dirty="0">
                <a:solidFill>
                  <a:srgbClr val="C9D1D9"/>
                </a:solidFill>
                <a:effectLst/>
                <a:latin typeface="+mj-lt"/>
              </a:rPr>
              <a:t>. Fotos, ilustraciones, vectores, ¡tú eliges! Cuando encuentre sus imágenes, guarda cada una en /</a:t>
            </a:r>
            <a:r>
              <a:rPr lang="es-MX" b="0" i="0" dirty="0" err="1">
                <a:solidFill>
                  <a:srgbClr val="C9D1D9"/>
                </a:solidFill>
                <a:effectLst/>
                <a:latin typeface="+mj-lt"/>
              </a:rPr>
              <a:t>src</a:t>
            </a:r>
            <a:r>
              <a:rPr lang="es-MX" b="0" i="0" dirty="0">
                <a:solidFill>
                  <a:srgbClr val="C9D1D9"/>
                </a:solidFill>
                <a:effectLst/>
                <a:latin typeface="+mj-lt"/>
              </a:rPr>
              <a:t>/</a:t>
            </a:r>
            <a:r>
              <a:rPr lang="es-MX" b="0" i="0" dirty="0" err="1">
                <a:solidFill>
                  <a:srgbClr val="C9D1D9"/>
                </a:solidFill>
                <a:effectLst/>
                <a:latin typeface="+mj-lt"/>
              </a:rPr>
              <a:t>images</a:t>
            </a:r>
            <a:r>
              <a:rPr lang="es-MX" b="0" i="0" dirty="0">
                <a:solidFill>
                  <a:srgbClr val="C9D1D9"/>
                </a:solidFill>
                <a:effectLst/>
                <a:latin typeface="+mj-lt"/>
              </a:rPr>
              <a:t> con un nombre de archivo corto y significativo.</a:t>
            </a:r>
          </a:p>
          <a:p>
            <a:pPr marL="158750" indent="0" algn="l">
              <a:buNone/>
            </a:pPr>
            <a:endParaRPr lang="es-MX" b="0" i="0" dirty="0">
              <a:solidFill>
                <a:srgbClr val="C9D1D9"/>
              </a:solidFill>
              <a:effectLst/>
              <a:latin typeface="+mj-lt"/>
            </a:endParaRPr>
          </a:p>
          <a:p>
            <a:pPr marL="158750" indent="0" algn="l">
              <a:buNone/>
            </a:pPr>
            <a:r>
              <a:rPr lang="es-MX" b="0" i="0" dirty="0">
                <a:solidFill>
                  <a:srgbClr val="C9D1D9"/>
                </a:solidFill>
                <a:effectLst/>
                <a:latin typeface="+mj-lt"/>
              </a:rPr>
              <a:t>Ve a los siguientes componentes para actualizar la línea </a:t>
            </a:r>
            <a:r>
              <a:rPr lang="es-MX" b="0" i="0" dirty="0" err="1">
                <a:solidFill>
                  <a:srgbClr val="C9D1D9"/>
                </a:solidFill>
                <a:effectLst/>
                <a:latin typeface="+mj-lt"/>
              </a:rPr>
              <a:t>import</a:t>
            </a:r>
            <a:r>
              <a:rPr lang="es-MX" b="0" i="0" dirty="0">
                <a:solidFill>
                  <a:srgbClr val="C9D1D9"/>
                </a:solidFill>
                <a:effectLst/>
                <a:latin typeface="+mj-lt"/>
              </a:rPr>
              <a:t> </a:t>
            </a:r>
            <a:r>
              <a:rPr lang="es-MX" b="0" i="0" dirty="0" err="1">
                <a:solidFill>
                  <a:srgbClr val="C9D1D9"/>
                </a:solidFill>
                <a:effectLst/>
                <a:latin typeface="+mj-lt"/>
              </a:rPr>
              <a:t>image</a:t>
            </a:r>
            <a:r>
              <a:rPr lang="es-MX" b="0" i="0" dirty="0">
                <a:solidFill>
                  <a:srgbClr val="C9D1D9"/>
                </a:solidFill>
                <a:effectLst/>
                <a:latin typeface="+mj-lt"/>
              </a:rPr>
              <a:t>... para hacer referencia a la nueva imagen que descargó para esa sección:</a:t>
            </a:r>
          </a:p>
          <a:p>
            <a:pPr algn="l">
              <a:buFont typeface="Arial" panose="020B0604020202020204" pitchFamily="34" charset="0"/>
              <a:buChar char="•"/>
            </a:pPr>
            <a:r>
              <a:rPr lang="es-MX" b="1" i="0" dirty="0" err="1">
                <a:solidFill>
                  <a:srgbClr val="C9D1D9"/>
                </a:solidFill>
                <a:effectLst/>
                <a:latin typeface="+mj-lt"/>
              </a:rPr>
              <a:t>Home.jsx</a:t>
            </a:r>
            <a:r>
              <a:rPr lang="es-MX" b="1" i="0" dirty="0">
                <a:solidFill>
                  <a:srgbClr val="C9D1D9"/>
                </a:solidFill>
                <a:effectLst/>
                <a:latin typeface="+mj-lt"/>
              </a:rPr>
              <a:t> </a:t>
            </a:r>
            <a:r>
              <a:rPr lang="es-MX" b="0" i="0" dirty="0">
                <a:solidFill>
                  <a:srgbClr val="C9D1D9"/>
                </a:solidFill>
                <a:effectLst/>
                <a:latin typeface="+mj-lt"/>
              </a:rPr>
              <a:t>- es la parte superior de la página, la imagen principal que verás cuando se cargue el sitio (mujer de pie junto a la pared del servidor en la muestra)</a:t>
            </a:r>
            <a:r>
              <a:rPr lang="es-MX" b="0" i="0" dirty="0">
                <a:solidFill>
                  <a:srgbClr val="569CD6"/>
                </a:solidFill>
                <a:effectLst/>
                <a:latin typeface="+mj-lt"/>
              </a:rPr>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dirty="0">
                <a:solidFill>
                  <a:srgbClr val="C9D1D9"/>
                </a:solidFill>
                <a:effectLst/>
                <a:latin typeface="+mj-lt"/>
              </a:rPr>
              <a:t>import image from "../images/server-wall.jpg“;</a:t>
            </a:r>
            <a:endParaRPr lang="es-MX" b="0" i="0" dirty="0">
              <a:solidFill>
                <a:srgbClr val="569CD6"/>
              </a:solidFill>
              <a:effectLst/>
              <a:latin typeface="+mj-lt"/>
            </a:endParaRPr>
          </a:p>
          <a:p>
            <a:pPr algn="l">
              <a:buFont typeface="Arial" panose="020B0604020202020204" pitchFamily="34" charset="0"/>
              <a:buChar char="•"/>
            </a:pPr>
            <a:r>
              <a:rPr lang="es-MX" b="1" i="0" dirty="0" err="1">
                <a:solidFill>
                  <a:srgbClr val="C9D1D9"/>
                </a:solidFill>
                <a:effectLst/>
                <a:latin typeface="+mj-lt"/>
              </a:rPr>
              <a:t>About.jsx</a:t>
            </a:r>
            <a:r>
              <a:rPr lang="es-MX" b="1" i="0" dirty="0">
                <a:solidFill>
                  <a:srgbClr val="C9D1D9"/>
                </a:solidFill>
                <a:effectLst/>
                <a:latin typeface="+mj-lt"/>
              </a:rPr>
              <a:t> </a:t>
            </a:r>
            <a:r>
              <a:rPr lang="es-MX" b="0" i="0" dirty="0">
                <a:solidFill>
                  <a:srgbClr val="C9D1D9"/>
                </a:solidFill>
                <a:effectLst/>
                <a:latin typeface="+mj-lt"/>
              </a:rPr>
              <a:t>- </a:t>
            </a:r>
            <a:r>
              <a:rPr lang="es-MX" b="0" i="0" dirty="0" err="1">
                <a:solidFill>
                  <a:srgbClr val="C9D1D9"/>
                </a:solidFill>
                <a:effectLst/>
                <a:latin typeface="+mj-lt"/>
              </a:rPr>
              <a:t>background</a:t>
            </a:r>
            <a:r>
              <a:rPr lang="es-MX" b="0" i="0" dirty="0">
                <a:solidFill>
                  <a:srgbClr val="C9D1D9"/>
                </a:solidFill>
                <a:effectLst/>
                <a:latin typeface="+mj-lt"/>
              </a:rPr>
              <a:t> detrás de la sección detallada "Acerca de mí" (mosaico abstracto en la muestra):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dirty="0">
                <a:solidFill>
                  <a:srgbClr val="C9D1D9"/>
                </a:solidFill>
                <a:effectLst/>
                <a:latin typeface="+mj-lt"/>
              </a:rPr>
              <a:t>import image from "../images/</a:t>
            </a:r>
            <a:r>
              <a:rPr lang="en-US" b="0" i="0" dirty="0" err="1">
                <a:solidFill>
                  <a:srgbClr val="C9D1D9"/>
                </a:solidFill>
                <a:effectLst/>
                <a:latin typeface="+mj-lt"/>
              </a:rPr>
              <a:t>mosaic.svg</a:t>
            </a:r>
            <a:r>
              <a:rPr lang="en-US" b="0" i="0" dirty="0">
                <a:solidFill>
                  <a:srgbClr val="C9D1D9"/>
                </a:solidFill>
                <a:effectLst/>
                <a:latin typeface="+mj-lt"/>
              </a:rPr>
              <a:t>“;</a:t>
            </a:r>
            <a:endParaRPr lang="es-MX" b="0" i="0" dirty="0">
              <a:solidFill>
                <a:srgbClr val="C9D1D9"/>
              </a:solidFill>
              <a:effectLst/>
              <a:latin typeface="+mj-lt"/>
            </a:endParaRPr>
          </a:p>
          <a:p>
            <a:pPr algn="l">
              <a:buFont typeface="Arial" panose="020B0604020202020204" pitchFamily="34" charset="0"/>
              <a:buChar char="•"/>
            </a:pPr>
            <a:r>
              <a:rPr lang="es-MX" b="1" i="0" dirty="0" err="1">
                <a:solidFill>
                  <a:srgbClr val="C9D1D9"/>
                </a:solidFill>
                <a:effectLst/>
                <a:latin typeface="+mj-lt"/>
              </a:rPr>
              <a:t>Portfolio.jsx</a:t>
            </a:r>
            <a:r>
              <a:rPr lang="es-MX" b="1" i="0" dirty="0">
                <a:solidFill>
                  <a:srgbClr val="C9D1D9"/>
                </a:solidFill>
                <a:effectLst/>
                <a:latin typeface="+mj-lt"/>
              </a:rPr>
              <a:t>- </a:t>
            </a:r>
            <a:r>
              <a:rPr lang="es-MX" b="0" i="0" dirty="0">
                <a:solidFill>
                  <a:srgbClr val="C9D1D9"/>
                </a:solidFill>
                <a:effectLst/>
                <a:latin typeface="+mj-lt"/>
              </a:rPr>
              <a:t>Imagen resaltada en el lado izquierdo de la sección (foto de escritorio de diseño en muestra)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dirty="0">
                <a:solidFill>
                  <a:srgbClr val="C9D1D9"/>
                </a:solidFill>
                <a:effectLst/>
                <a:latin typeface="+mj-lt"/>
              </a:rPr>
              <a:t>import image from "../images/design-desk.jpeg";</a:t>
            </a:r>
            <a:endParaRPr lang="es-MX" b="0" i="0" dirty="0">
              <a:solidFill>
                <a:srgbClr val="C9D1D9"/>
              </a:solidFill>
              <a:effectLst/>
              <a:latin typeface="+mj-lt"/>
            </a:endParaRPr>
          </a:p>
          <a:p>
            <a:pPr lvl="1" algn="l">
              <a:buFont typeface="Arial" panose="020B0604020202020204" pitchFamily="34" charset="0"/>
              <a:buChar char="•"/>
            </a:pPr>
            <a:endParaRPr lang="en-US" b="0" i="0" dirty="0">
              <a:solidFill>
                <a:srgbClr val="C9D1D9"/>
              </a:solidFill>
              <a:effectLst/>
              <a:latin typeface="+mj-lt"/>
            </a:endParaRPr>
          </a:p>
        </p:txBody>
      </p:sp>
    </p:spTree>
    <p:extLst>
      <p:ext uri="{BB962C8B-B14F-4D97-AF65-F5344CB8AC3E}">
        <p14:creationId xmlns:p14="http://schemas.microsoft.com/office/powerpoint/2010/main" val="319797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s-MX" b="0" i="0" dirty="0">
                <a:solidFill>
                  <a:srgbClr val="C9D1D9"/>
                </a:solidFill>
                <a:effectLst/>
                <a:latin typeface="+mj-lt"/>
              </a:rPr>
              <a:t>3️⃣</a:t>
            </a:r>
            <a:r>
              <a:rPr lang="es-MX" b="1" i="0" dirty="0">
                <a:solidFill>
                  <a:srgbClr val="C9D1D9"/>
                </a:solidFill>
                <a:effectLst/>
                <a:latin typeface="+mj-lt"/>
              </a:rPr>
              <a:t> Agrega elementos en los que has trabajado</a:t>
            </a:r>
          </a:p>
          <a:p>
            <a:pPr marL="158750" indent="0" algn="l">
              <a:buNone/>
            </a:pPr>
            <a:endParaRPr lang="es-MX" b="0" i="0" dirty="0">
              <a:solidFill>
                <a:srgbClr val="C9D1D9"/>
              </a:solidFill>
              <a:effectLst/>
              <a:latin typeface="+mj-lt"/>
            </a:endParaRPr>
          </a:p>
          <a:p>
            <a:pPr marL="158750" indent="0" algn="l">
              <a:buNone/>
            </a:pPr>
            <a:r>
              <a:rPr lang="es-MX" b="0" i="0" dirty="0">
                <a:solidFill>
                  <a:srgbClr val="C9D1D9"/>
                </a:solidFill>
                <a:effectLst/>
                <a:latin typeface="+mj-lt"/>
              </a:rPr>
              <a:t>Esta sección del portafolio es el área para resaltar los elementos en los que has trabajado. Estos serían artículos, videos, diseños de logotipos, proyectos de GitHub, ¡cualquier cosa que te destaque!</a:t>
            </a:r>
          </a:p>
          <a:p>
            <a:pPr marL="158750" indent="0" algn="l">
              <a:buNone/>
            </a:pPr>
            <a:endParaRPr lang="es-MX" b="0" i="0" dirty="0">
              <a:solidFill>
                <a:srgbClr val="C9D1D9"/>
              </a:solidFill>
              <a:effectLst/>
              <a:latin typeface="+mj-lt"/>
            </a:endParaRPr>
          </a:p>
          <a:p>
            <a:pPr marL="158750" indent="0" algn="l">
              <a:buNone/>
            </a:pPr>
            <a:r>
              <a:rPr lang="es-MX" b="0" i="0" dirty="0">
                <a:solidFill>
                  <a:srgbClr val="C9D1D9"/>
                </a:solidFill>
                <a:effectLst/>
                <a:latin typeface="+mj-lt"/>
              </a:rPr>
              <a:t>En el </a:t>
            </a:r>
            <a:r>
              <a:rPr lang="es-MX" b="0" i="0" dirty="0" err="1">
                <a:solidFill>
                  <a:srgbClr val="C9D1D9"/>
                </a:solidFill>
                <a:effectLst/>
                <a:latin typeface="+mj-lt"/>
              </a:rPr>
              <a:t>Portfolio.jsx</a:t>
            </a:r>
            <a:r>
              <a:rPr lang="es-MX" b="0" i="0" dirty="0">
                <a:solidFill>
                  <a:srgbClr val="C9D1D9"/>
                </a:solidFill>
                <a:effectLst/>
                <a:latin typeface="+mj-lt"/>
              </a:rPr>
              <a:t> ve a la variable </a:t>
            </a:r>
            <a:r>
              <a:rPr lang="es-MX" b="0" i="0" dirty="0" err="1">
                <a:solidFill>
                  <a:srgbClr val="C9D1D9"/>
                </a:solidFill>
                <a:effectLst/>
                <a:latin typeface="+mj-lt"/>
              </a:rPr>
              <a:t>projectList</a:t>
            </a:r>
            <a:r>
              <a:rPr lang="es-MX" b="0" i="0" dirty="0">
                <a:solidFill>
                  <a:srgbClr val="C9D1D9"/>
                </a:solidFill>
                <a:effectLst/>
                <a:latin typeface="+mj-lt"/>
              </a:rPr>
              <a:t>. Esta es un array de objetos JavaScript. Cada elemento que desees resaltar necesita: título, descripción y URL.</a:t>
            </a:r>
          </a:p>
          <a:p>
            <a:pPr marL="158750" indent="0" algn="l">
              <a:buNone/>
            </a:pPr>
            <a:endParaRPr lang="es-MX" b="0" i="0" dirty="0">
              <a:solidFill>
                <a:srgbClr val="C9D1D9"/>
              </a:solidFill>
              <a:effectLst/>
              <a:latin typeface="+mj-lt"/>
            </a:endParaRPr>
          </a:p>
          <a:p>
            <a:pPr marL="158750" indent="0" algn="l">
              <a:buNone/>
            </a:pPr>
            <a:r>
              <a:rPr lang="es-MX" b="0" i="0" dirty="0">
                <a:solidFill>
                  <a:srgbClr val="C9D1D9"/>
                </a:solidFill>
                <a:effectLst/>
                <a:latin typeface="+mj-lt"/>
              </a:rPr>
              <a:t>El diseño de muestra tiene 4, pero el número que incluya depende de usted.</a:t>
            </a:r>
          </a:p>
          <a:p>
            <a:pPr lvl="1" algn="l"/>
            <a:r>
              <a:rPr lang="en-US" b="0" i="0" dirty="0">
                <a:solidFill>
                  <a:srgbClr val="C9D1D9"/>
                </a:solidFill>
                <a:effectLst/>
                <a:latin typeface="+mj-lt"/>
              </a:rPr>
              <a:t>[</a:t>
            </a:r>
            <a:r>
              <a:rPr lang="en-US" b="0" i="0" dirty="0" err="1">
                <a:solidFill>
                  <a:srgbClr val="C9D1D9"/>
                </a:solidFill>
                <a:effectLst/>
                <a:latin typeface="+mj-lt"/>
              </a:rPr>
              <a:t>Menciona</a:t>
            </a:r>
            <a:r>
              <a:rPr lang="en-US" b="0" i="0" dirty="0">
                <a:solidFill>
                  <a:srgbClr val="C9D1D9"/>
                </a:solidFill>
                <a:effectLst/>
                <a:latin typeface="+mj-lt"/>
              </a:rPr>
              <a:t> y </a:t>
            </a:r>
            <a:r>
              <a:rPr lang="en-US" b="0" i="0" dirty="0" err="1">
                <a:solidFill>
                  <a:srgbClr val="C9D1D9"/>
                </a:solidFill>
                <a:effectLst/>
                <a:latin typeface="+mj-lt"/>
              </a:rPr>
              <a:t>explica</a:t>
            </a:r>
            <a:r>
              <a:rPr lang="en-US" b="0" i="0" dirty="0">
                <a:solidFill>
                  <a:srgbClr val="C9D1D9"/>
                </a:solidFill>
                <a:effectLst/>
                <a:latin typeface="+mj-lt"/>
              </a:rPr>
              <a:t> </a:t>
            </a:r>
            <a:r>
              <a:rPr lang="en-US" b="0" i="0" dirty="0" err="1">
                <a:solidFill>
                  <a:srgbClr val="C9D1D9"/>
                </a:solidFill>
                <a:effectLst/>
                <a:latin typeface="+mj-lt"/>
              </a:rPr>
              <a:t>el</a:t>
            </a:r>
            <a:r>
              <a:rPr lang="en-US" b="0" i="0" dirty="0">
                <a:solidFill>
                  <a:srgbClr val="C9D1D9"/>
                </a:solidFill>
                <a:effectLst/>
                <a:latin typeface="+mj-lt"/>
              </a:rPr>
              <a:t> </a:t>
            </a:r>
            <a:r>
              <a:rPr lang="en-US" b="0" i="0" dirty="0" err="1">
                <a:solidFill>
                  <a:srgbClr val="C9D1D9"/>
                </a:solidFill>
                <a:effectLst/>
                <a:latin typeface="+mj-lt"/>
              </a:rPr>
              <a:t>codigo</a:t>
            </a:r>
            <a:r>
              <a:rPr lang="en-US" b="0" i="0" dirty="0">
                <a:solidFill>
                  <a:srgbClr val="C9D1D9"/>
                </a:solidFill>
                <a:effectLst/>
                <a:latin typeface="+mj-lt"/>
              </a:rPr>
              <a:t> que </a:t>
            </a:r>
            <a:r>
              <a:rPr lang="en-US" b="0" i="0" dirty="0" err="1">
                <a:solidFill>
                  <a:srgbClr val="C9D1D9"/>
                </a:solidFill>
                <a:effectLst/>
                <a:latin typeface="+mj-lt"/>
              </a:rPr>
              <a:t>esta</a:t>
            </a:r>
            <a:r>
              <a:rPr lang="en-US" b="0" i="0" dirty="0">
                <a:solidFill>
                  <a:srgbClr val="C9D1D9"/>
                </a:solidFill>
                <a:effectLst/>
                <a:latin typeface="+mj-lt"/>
              </a:rPr>
              <a:t> </a:t>
            </a:r>
            <a:r>
              <a:rPr lang="en-US" b="0" i="0" dirty="0" err="1">
                <a:solidFill>
                  <a:srgbClr val="C9D1D9"/>
                </a:solidFill>
                <a:effectLst/>
                <a:latin typeface="+mj-lt"/>
              </a:rPr>
              <a:t>arriba</a:t>
            </a:r>
            <a:r>
              <a:rPr lang="en-US" b="0" i="0" dirty="0">
                <a:solidFill>
                  <a:srgbClr val="C9D1D9"/>
                </a:solidFill>
                <a:effectLst/>
                <a:latin typeface="+mj-lt"/>
              </a:rPr>
              <a:t>]</a:t>
            </a:r>
          </a:p>
          <a:p>
            <a:pPr algn="l"/>
            <a:endParaRPr lang="en-US" b="0" i="0" dirty="0">
              <a:solidFill>
                <a:srgbClr val="C9D1D9"/>
              </a:solidFill>
              <a:effectLst/>
              <a:latin typeface="+mj-lt"/>
            </a:endParaRPr>
          </a:p>
          <a:p>
            <a:pPr algn="l"/>
            <a:endParaRPr lang="en-US" b="0" i="0" dirty="0">
              <a:solidFill>
                <a:srgbClr val="C9D1D9"/>
              </a:solidFill>
              <a:effectLst/>
              <a:latin typeface="+mj-lt"/>
            </a:endParaRPr>
          </a:p>
          <a:p>
            <a:endParaRPr lang="es-MX" dirty="0">
              <a:latin typeface="+mj-lt"/>
            </a:endParaRPr>
          </a:p>
        </p:txBody>
      </p:sp>
    </p:spTree>
    <p:extLst>
      <p:ext uri="{BB962C8B-B14F-4D97-AF65-F5344CB8AC3E}">
        <p14:creationId xmlns:p14="http://schemas.microsoft.com/office/powerpoint/2010/main" val="1460717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2e239a4d9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2e239a4d9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0" i="0" dirty="0">
                <a:solidFill>
                  <a:srgbClr val="C9D1D9"/>
                </a:solidFill>
                <a:effectLst/>
                <a:latin typeface="-apple-system"/>
              </a:rPr>
              <a:t>El proyecto incluye la configuración necesaria para implementar </a:t>
            </a:r>
            <a:r>
              <a:rPr lang="es-MX" b="1" i="0" dirty="0">
                <a:solidFill>
                  <a:srgbClr val="C9D1D9"/>
                </a:solidFill>
                <a:effectLst/>
                <a:latin typeface="-apple-system"/>
              </a:rPr>
              <a:t>gratis</a:t>
            </a:r>
            <a:r>
              <a:rPr lang="es-MX" b="0" i="0" dirty="0">
                <a:solidFill>
                  <a:srgbClr val="C9D1D9"/>
                </a:solidFill>
                <a:effectLst/>
                <a:latin typeface="-apple-system"/>
              </a:rPr>
              <a:t> para </a:t>
            </a:r>
            <a:r>
              <a:rPr lang="es-MX" b="0" i="0" u="none" strike="noStrike" dirty="0">
                <a:effectLst/>
                <a:latin typeface="-apple-system"/>
                <a:hlinkClick r:id="rId3" tooltip="https://azure.microsoft.com/en-in/products/app-service/static/"/>
              </a:rPr>
              <a:t>Azure </a:t>
            </a:r>
            <a:r>
              <a:rPr lang="es-MX" b="0" i="0" u="none" strike="noStrike" dirty="0" err="1">
                <a:effectLst/>
                <a:latin typeface="-apple-system"/>
                <a:hlinkClick r:id="rId3" tooltip="https://azure.microsoft.com/en-in/products/app-service/static/"/>
              </a:rPr>
              <a:t>Static</a:t>
            </a:r>
            <a:r>
              <a:rPr lang="es-MX" b="0" i="0" u="none" strike="noStrike" dirty="0">
                <a:effectLst/>
                <a:latin typeface="-apple-system"/>
                <a:hlinkClick r:id="rId3" tooltip="https://azure.microsoft.com/en-in/products/app-service/static/"/>
              </a:rPr>
              <a:t> Web Apps</a:t>
            </a:r>
            <a:r>
              <a:rPr lang="es-MX" b="0" i="0" dirty="0">
                <a:solidFill>
                  <a:srgbClr val="C9D1D9"/>
                </a:solidFill>
                <a:effectLst/>
                <a:latin typeface="-apple-system"/>
              </a:rPr>
              <a:t> y </a:t>
            </a:r>
            <a:r>
              <a:rPr lang="es-MX" b="0" i="0" u="none" strike="noStrike" dirty="0">
                <a:effectLst/>
                <a:latin typeface="-apple-system"/>
                <a:hlinkClick r:id="rId4" tooltip="https://pages.github.com/"/>
              </a:rPr>
              <a:t>GitHub Pages</a:t>
            </a:r>
            <a:r>
              <a:rPr lang="es-MX" b="0" i="0" dirty="0">
                <a:solidFill>
                  <a:srgbClr val="C9D1D9"/>
                </a:solidFill>
                <a:effectLst/>
                <a:latin typeface="-apple-system"/>
              </a:rPr>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s-MX" b="0" i="0" u="none" strike="noStrike" dirty="0">
                <a:solidFill>
                  <a:srgbClr val="C9D1D9"/>
                </a:solidFill>
                <a:effectLst/>
                <a:latin typeface="-apple-system"/>
                <a:hlinkClick r:id="rId3" tooltip="https://azure.microsoft.com/en-in/products/app-service/static/"/>
              </a:rPr>
              <a:t>Azure </a:t>
            </a:r>
            <a:r>
              <a:rPr lang="es-MX" b="0" i="0" u="none" strike="noStrike" dirty="0" err="1">
                <a:solidFill>
                  <a:srgbClr val="C9D1D9"/>
                </a:solidFill>
                <a:effectLst/>
                <a:latin typeface="-apple-system"/>
                <a:hlinkClick r:id="rId3" tooltip="https://azure.microsoft.com/en-in/products/app-service/static/"/>
              </a:rPr>
              <a:t>Static</a:t>
            </a:r>
            <a:r>
              <a:rPr lang="es-MX" b="0" i="0" u="none" strike="noStrike" dirty="0">
                <a:solidFill>
                  <a:srgbClr val="C9D1D9"/>
                </a:solidFill>
                <a:effectLst/>
                <a:latin typeface="-apple-system"/>
                <a:hlinkClick r:id="rId3" tooltip="https://azure.microsoft.com/en-in/products/app-service/static/"/>
              </a:rPr>
              <a:t> Web Apps</a:t>
            </a:r>
            <a:r>
              <a:rPr lang="es-MX" b="0" i="0" dirty="0">
                <a:solidFill>
                  <a:srgbClr val="C9D1D9"/>
                </a:solidFill>
                <a:effectLst/>
                <a:latin typeface="-apple-system"/>
              </a:rPr>
              <a:t> es la solución de hospedaje de Microsoft para sitios estáticos (o sitios que se representan en el explorador del usuario, no en un servidor) a través de Azure. Este servicio ofrece oportunidades adicionales para expandir tu sitio a través de Azure </a:t>
            </a:r>
            <a:r>
              <a:rPr lang="es-MX" b="0" i="0" dirty="0" err="1">
                <a:solidFill>
                  <a:srgbClr val="C9D1D9"/>
                </a:solidFill>
                <a:effectLst/>
                <a:latin typeface="-apple-system"/>
              </a:rPr>
              <a:t>Functions</a:t>
            </a:r>
            <a:r>
              <a:rPr lang="es-MX" b="0" i="0" dirty="0">
                <a:solidFill>
                  <a:srgbClr val="C9D1D9"/>
                </a:solidFill>
                <a:effectLst/>
                <a:latin typeface="-apple-system"/>
              </a:rPr>
              <a:t>, autenticación, versiones provisionales y ¡mucho más!.</a:t>
            </a:r>
          </a:p>
          <a:p>
            <a:pPr marL="158750" indent="0" algn="l">
              <a:buNone/>
            </a:pPr>
            <a:endParaRPr lang="es-MX" b="0" i="0" dirty="0">
              <a:solidFill>
                <a:srgbClr val="C9D1D9"/>
              </a:solidFill>
              <a:effectLst/>
              <a:latin typeface="-apple-system"/>
            </a:endParaRPr>
          </a:p>
          <a:p>
            <a:pPr marL="158750" indent="0" algn="l">
              <a:buNone/>
            </a:pPr>
            <a:r>
              <a:rPr lang="es-MX" b="0" i="0" dirty="0">
                <a:solidFill>
                  <a:srgbClr val="C9D1D9"/>
                </a:solidFill>
                <a:effectLst/>
                <a:latin typeface="-apple-system"/>
              </a:rPr>
              <a:t>Necesitarás cuentas de Azure y GitHub para implementar la aplicación web. Si aún no tienes una cuenta de Azure, puedes crearla desde dentro durante el proceso de implementación o desde los siguientes vínculos:</a:t>
            </a:r>
          </a:p>
          <a:p>
            <a:pPr algn="l">
              <a:buFont typeface="Arial" panose="020B0604020202020204" pitchFamily="34" charset="0"/>
              <a:buChar char="•"/>
            </a:pPr>
            <a:r>
              <a:rPr lang="es-MX" b="0" i="0" u="none" strike="noStrike" dirty="0">
                <a:solidFill>
                  <a:srgbClr val="C9D1D9"/>
                </a:solidFill>
                <a:effectLst/>
                <a:latin typeface="-apple-system"/>
                <a:hlinkClick r:id="rId4" tooltip="https://azure.microsoft.com/free/students/"/>
              </a:rPr>
              <a:t>Crear una cuenta de Azure para estudiantes (no se requiere tarjeta de crédito)</a:t>
            </a:r>
            <a:endParaRPr lang="es-MX" b="0" i="0" dirty="0">
              <a:solidFill>
                <a:srgbClr val="C9D1D9"/>
              </a:solidFill>
              <a:effectLst/>
              <a:latin typeface="-apple-system"/>
            </a:endParaRPr>
          </a:p>
          <a:p>
            <a:pPr algn="l">
              <a:buFont typeface="Arial" panose="020B0604020202020204" pitchFamily="34" charset="0"/>
              <a:buChar char="•"/>
            </a:pPr>
            <a:r>
              <a:rPr lang="es-MX" b="0" i="0" u="none" strike="noStrike" dirty="0">
                <a:solidFill>
                  <a:srgbClr val="C9D1D9"/>
                </a:solidFill>
                <a:effectLst/>
                <a:latin typeface="-apple-system"/>
                <a:hlinkClick r:id="rId5" tooltip="https://azure.microsoft.com/en-US/"/>
              </a:rPr>
              <a:t>Creación de una nueva cuenta de Azure</a:t>
            </a:r>
            <a:endParaRPr lang="es-MX" b="0" i="0" dirty="0">
              <a:solidFill>
                <a:srgbClr val="C9D1D9"/>
              </a:solidFill>
              <a:effectLst/>
              <a:latin typeface="-apple-system"/>
            </a:endParaRPr>
          </a:p>
          <a:p>
            <a:pPr marL="158750" indent="0" algn="l">
              <a:buNone/>
            </a:pPr>
            <a:endParaRPr lang="en-US" b="0" i="0" dirty="0">
              <a:solidFill>
                <a:srgbClr val="C9D1D9"/>
              </a:solidFill>
              <a:effectLst/>
              <a:latin typeface="-apple-system"/>
            </a:endParaRPr>
          </a:p>
          <a:p>
            <a:pPr marL="158750" indent="0" algn="l">
              <a:buNone/>
            </a:pPr>
            <a:r>
              <a:rPr lang="es-MX" b="0" i="0" dirty="0">
                <a:solidFill>
                  <a:srgbClr val="C9D1D9"/>
                </a:solidFill>
                <a:effectLst/>
                <a:latin typeface="-apple-system"/>
              </a:rPr>
              <a:t>Con tu proyecto abierto en Codespaces:</a:t>
            </a:r>
          </a:p>
          <a:p>
            <a:pPr algn="l">
              <a:buFont typeface="+mj-lt"/>
              <a:buAutoNum type="arabicPeriod"/>
            </a:pPr>
            <a:r>
              <a:rPr lang="es-MX" b="0" i="0" dirty="0">
                <a:solidFill>
                  <a:srgbClr val="C9D1D9"/>
                </a:solidFill>
                <a:effectLst/>
                <a:latin typeface="-apple-system"/>
              </a:rPr>
              <a:t>Haz clic en el icono de Azure en la barra lateral izquierda. Inicie sesión si aún no lo has hecho y, si eres nuevo en Azure, sigue las indicaciones para crear su cuenta.</a:t>
            </a:r>
          </a:p>
          <a:p>
            <a:pPr algn="l">
              <a:buFont typeface="+mj-lt"/>
              <a:buAutoNum type="arabicPeriod"/>
            </a:pPr>
            <a:r>
              <a:rPr lang="es-MX" b="0" i="0" dirty="0">
                <a:solidFill>
                  <a:srgbClr val="C9D1D9"/>
                </a:solidFill>
                <a:effectLst/>
                <a:latin typeface="-apple-system"/>
              </a:rPr>
              <a:t>En el menú Azure, haz clic en el signo "+" y, a continuación, en "</a:t>
            </a:r>
            <a:r>
              <a:rPr lang="es-MX" b="0" i="0" dirty="0" err="1">
                <a:solidFill>
                  <a:srgbClr val="C9D1D9"/>
                </a:solidFill>
                <a:effectLst/>
                <a:latin typeface="-apple-system"/>
              </a:rPr>
              <a:t>Create</a:t>
            </a:r>
            <a:r>
              <a:rPr lang="es-MX" b="0" i="0" dirty="0">
                <a:solidFill>
                  <a:srgbClr val="C9D1D9"/>
                </a:solidFill>
                <a:effectLst/>
                <a:latin typeface="-apple-system"/>
              </a:rPr>
              <a:t> </a:t>
            </a:r>
            <a:r>
              <a:rPr lang="es-MX" b="0" i="0" dirty="0" err="1">
                <a:solidFill>
                  <a:srgbClr val="C9D1D9"/>
                </a:solidFill>
                <a:effectLst/>
                <a:latin typeface="-apple-system"/>
              </a:rPr>
              <a:t>Static</a:t>
            </a:r>
            <a:r>
              <a:rPr lang="es-MX" b="0" i="0" dirty="0">
                <a:solidFill>
                  <a:srgbClr val="C9D1D9"/>
                </a:solidFill>
                <a:effectLst/>
                <a:latin typeface="-apple-system"/>
              </a:rPr>
              <a:t> Web App".</a:t>
            </a:r>
          </a:p>
          <a:p>
            <a:pPr algn="l">
              <a:buFont typeface="+mj-lt"/>
              <a:buAutoNum type="arabicPeriod"/>
            </a:pPr>
            <a:r>
              <a:rPr lang="es-MX" b="0" i="0" dirty="0">
                <a:solidFill>
                  <a:srgbClr val="C9D1D9"/>
                </a:solidFill>
                <a:effectLst/>
                <a:latin typeface="-apple-system"/>
              </a:rPr>
              <a:t>Si no has iniciado sesión en GitHub, se te pedirá que inicies sesión. Si tienes algún cambio de archivo pendiente, se te pedirá que confirmes esos cambios.</a:t>
            </a:r>
          </a:p>
          <a:p>
            <a:pPr algn="l">
              <a:buFont typeface="+mj-lt"/>
              <a:buAutoNum type="arabicPeriod"/>
            </a:pPr>
            <a:r>
              <a:rPr lang="es-MX" b="0" i="0" dirty="0">
                <a:solidFill>
                  <a:srgbClr val="C9D1D9"/>
                </a:solidFill>
                <a:effectLst/>
                <a:latin typeface="-apple-system"/>
              </a:rPr>
              <a:t>Ingresa la información de tu aplicación cuando se te solicite:</a:t>
            </a:r>
          </a:p>
          <a:p>
            <a:pPr marL="742950" lvl="1" indent="-285750" algn="l">
              <a:buFont typeface="+mj-lt"/>
              <a:buAutoNum type="arabicPeriod"/>
            </a:pPr>
            <a:r>
              <a:rPr lang="es-MX" b="1" i="0" dirty="0" err="1">
                <a:solidFill>
                  <a:srgbClr val="C9D1D9"/>
                </a:solidFill>
                <a:effectLst/>
                <a:latin typeface="-apple-system"/>
              </a:rPr>
              <a:t>Region</a:t>
            </a:r>
            <a:r>
              <a:rPr lang="es-MX" b="0" i="0" dirty="0">
                <a:solidFill>
                  <a:srgbClr val="C9D1D9"/>
                </a:solidFill>
                <a:effectLst/>
                <a:latin typeface="-apple-system"/>
              </a:rPr>
              <a:t>: Elige el más cercano a ti</a:t>
            </a:r>
          </a:p>
          <a:p>
            <a:pPr marL="742950" lvl="1" indent="-285750" algn="l">
              <a:buFont typeface="+mj-lt"/>
              <a:buAutoNum type="arabicPeriod"/>
            </a:pPr>
            <a:r>
              <a:rPr lang="es-MX" b="1" i="0" dirty="0">
                <a:solidFill>
                  <a:srgbClr val="C9D1D9"/>
                </a:solidFill>
                <a:effectLst/>
                <a:latin typeface="-apple-system"/>
              </a:rPr>
              <a:t>Estructura del proyecto</a:t>
            </a:r>
            <a:r>
              <a:rPr lang="es-MX" b="0" i="0" dirty="0">
                <a:solidFill>
                  <a:srgbClr val="C9D1D9"/>
                </a:solidFill>
                <a:effectLst/>
                <a:latin typeface="-apple-system"/>
              </a:rPr>
              <a:t>: selecciona "</a:t>
            </a:r>
            <a:r>
              <a:rPr lang="es-MX" b="0" i="0" dirty="0" err="1">
                <a:solidFill>
                  <a:srgbClr val="C9D1D9"/>
                </a:solidFill>
                <a:effectLst/>
                <a:latin typeface="-apple-system"/>
              </a:rPr>
              <a:t>React</a:t>
            </a:r>
            <a:r>
              <a:rPr lang="es-MX" b="0" i="0" dirty="0">
                <a:solidFill>
                  <a:srgbClr val="C9D1D9"/>
                </a:solidFill>
                <a:effectLst/>
                <a:latin typeface="-apple-system"/>
              </a:rPr>
              <a:t>"</a:t>
            </a:r>
          </a:p>
          <a:p>
            <a:pPr marL="742950" lvl="1" indent="-285750" algn="l">
              <a:buFont typeface="+mj-lt"/>
              <a:buAutoNum type="arabicPeriod"/>
            </a:pPr>
            <a:r>
              <a:rPr lang="es-MX" b="1" i="0" dirty="0">
                <a:solidFill>
                  <a:srgbClr val="C9D1D9"/>
                </a:solidFill>
                <a:effectLst/>
                <a:latin typeface="-apple-system"/>
              </a:rPr>
              <a:t>Ubicación del código de aplicación</a:t>
            </a:r>
            <a:r>
              <a:rPr lang="es-MX" b="0" i="0" dirty="0">
                <a:solidFill>
                  <a:srgbClr val="C9D1D9"/>
                </a:solidFill>
                <a:effectLst/>
                <a:latin typeface="-apple-system"/>
              </a:rPr>
              <a:t>: /</a:t>
            </a:r>
          </a:p>
          <a:p>
            <a:pPr marL="742950" lvl="1" indent="-285750" algn="l">
              <a:buFont typeface="+mj-lt"/>
              <a:buAutoNum type="arabicPeriod"/>
            </a:pPr>
            <a:r>
              <a:rPr lang="es-MX" b="1" i="0" dirty="0">
                <a:solidFill>
                  <a:srgbClr val="C9D1D9"/>
                </a:solidFill>
                <a:effectLst/>
                <a:latin typeface="-apple-system"/>
              </a:rPr>
              <a:t>Ubicación de </a:t>
            </a:r>
            <a:r>
              <a:rPr lang="es-MX" b="1" i="0" dirty="0" err="1">
                <a:solidFill>
                  <a:srgbClr val="C9D1D9"/>
                </a:solidFill>
                <a:effectLst/>
                <a:latin typeface="-apple-system"/>
              </a:rPr>
              <a:t>compliación</a:t>
            </a:r>
            <a:r>
              <a:rPr lang="es-MX" b="0" i="0" dirty="0">
                <a:solidFill>
                  <a:srgbClr val="C9D1D9"/>
                </a:solidFill>
                <a:effectLst/>
                <a:latin typeface="-apple-system"/>
              </a:rPr>
              <a:t>: </a:t>
            </a:r>
            <a:r>
              <a:rPr lang="es-MX" b="0" i="0" dirty="0" err="1">
                <a:solidFill>
                  <a:srgbClr val="C9D1D9"/>
                </a:solidFill>
                <a:effectLst/>
                <a:latin typeface="-apple-system"/>
              </a:rPr>
              <a:t>dist</a:t>
            </a:r>
            <a:endParaRPr lang="es-MX" b="0" i="0" dirty="0">
              <a:solidFill>
                <a:srgbClr val="C9D1D9"/>
              </a:solidFill>
              <a:effectLst/>
              <a:latin typeface="-apple-system"/>
            </a:endParaRPr>
          </a:p>
          <a:p>
            <a:pPr algn="l">
              <a:buFont typeface="+mj-lt"/>
              <a:buAutoNum type="arabicPeriod"/>
            </a:pPr>
            <a:r>
              <a:rPr lang="es-MX" b="0" i="0" dirty="0">
                <a:solidFill>
                  <a:srgbClr val="C9D1D9"/>
                </a:solidFill>
                <a:effectLst/>
                <a:latin typeface="-apple-system"/>
              </a:rPr>
              <a:t>Cuando hayas terminado, verás una notificación en la parte inferior de la pantalla y se agregará un </a:t>
            </a:r>
            <a:r>
              <a:rPr lang="es-MX" b="0" i="0" dirty="0" err="1">
                <a:solidFill>
                  <a:srgbClr val="C9D1D9"/>
                </a:solidFill>
                <a:effectLst/>
                <a:latin typeface="-apple-system"/>
              </a:rPr>
              <a:t>workflow</a:t>
            </a:r>
            <a:r>
              <a:rPr lang="es-MX" b="0" i="0" dirty="0">
                <a:solidFill>
                  <a:srgbClr val="C9D1D9"/>
                </a:solidFill>
                <a:effectLst/>
                <a:latin typeface="-apple-system"/>
              </a:rPr>
              <a:t> de GitHub </a:t>
            </a:r>
            <a:r>
              <a:rPr lang="es-MX" b="0" i="0" dirty="0" err="1">
                <a:solidFill>
                  <a:srgbClr val="C9D1D9"/>
                </a:solidFill>
                <a:effectLst/>
                <a:latin typeface="-apple-system"/>
              </a:rPr>
              <a:t>Action</a:t>
            </a:r>
            <a:r>
              <a:rPr lang="es-MX" b="0" i="0" dirty="0">
                <a:solidFill>
                  <a:srgbClr val="C9D1D9"/>
                </a:solidFill>
                <a:effectLst/>
                <a:latin typeface="-apple-system"/>
              </a:rPr>
              <a:t> a tu proyecto. Si hace clic en "Open </a:t>
            </a:r>
            <a:r>
              <a:rPr lang="es-MX" b="0" i="0" dirty="0" err="1">
                <a:solidFill>
                  <a:srgbClr val="C9D1D9"/>
                </a:solidFill>
                <a:effectLst/>
                <a:latin typeface="-apple-system"/>
              </a:rPr>
              <a:t>Action</a:t>
            </a:r>
            <a:r>
              <a:rPr lang="es-MX" b="0" i="0" dirty="0">
                <a:solidFill>
                  <a:srgbClr val="C9D1D9"/>
                </a:solidFill>
                <a:effectLst/>
                <a:latin typeface="-apple-system"/>
              </a:rPr>
              <a:t> in GitHub", verás la acción que se creó para ti y se está ejecutando actualmente.</a:t>
            </a:r>
          </a:p>
          <a:p>
            <a:pPr marL="158750" indent="0">
              <a:buNone/>
            </a:pPr>
            <a:endParaRPr lang="es-MX" dirty="0"/>
          </a:p>
        </p:txBody>
      </p:sp>
    </p:spTree>
    <p:extLst>
      <p:ext uri="{BB962C8B-B14F-4D97-AF65-F5344CB8AC3E}">
        <p14:creationId xmlns:p14="http://schemas.microsoft.com/office/powerpoint/2010/main" val="2273084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s-MX" b="0" i="0" u="none" strike="noStrike" dirty="0">
                <a:solidFill>
                  <a:srgbClr val="C9D1D9"/>
                </a:solidFill>
                <a:effectLst/>
                <a:latin typeface="-apple-system"/>
                <a:hlinkClick r:id="rId3" tooltip="https://pages.github.com/"/>
              </a:rPr>
              <a:t>GitHub Pages</a:t>
            </a:r>
            <a:r>
              <a:rPr lang="es-MX" b="0" i="0" dirty="0">
                <a:solidFill>
                  <a:srgbClr val="C9D1D9"/>
                </a:solidFill>
                <a:effectLst/>
                <a:latin typeface="-apple-system"/>
              </a:rPr>
              <a:t> te permite alojar sitios web directamente desde tu repositorio de GitHub. Este proyecto ya está configurado para que puedas subir tu portafolio en GitHub Pages con muy pocos pasos.</a:t>
            </a:r>
          </a:p>
          <a:p>
            <a:pPr marL="158750" indent="0" algn="l">
              <a:buNone/>
            </a:pPr>
            <a:endParaRPr lang="es-MX" b="0" i="0" dirty="0">
              <a:solidFill>
                <a:srgbClr val="C9D1D9"/>
              </a:solidFill>
              <a:effectLst/>
              <a:latin typeface="-apple-system"/>
            </a:endParaRPr>
          </a:p>
          <a:p>
            <a:pPr marL="158750" indent="0" algn="l">
              <a:buNone/>
            </a:pPr>
            <a:r>
              <a:rPr lang="es-MX" b="0" i="0" dirty="0">
                <a:solidFill>
                  <a:srgbClr val="C9D1D9"/>
                </a:solidFill>
                <a:effectLst/>
                <a:latin typeface="-apple-system"/>
              </a:rPr>
              <a:t>Con tu proyecto abierto en Codespaces:</a:t>
            </a:r>
          </a:p>
          <a:p>
            <a:pPr algn="l">
              <a:buFont typeface="+mj-lt"/>
              <a:buAutoNum type="arabicPeriod"/>
            </a:pPr>
            <a:r>
              <a:rPr lang="es-MX" b="0" i="0" dirty="0">
                <a:solidFill>
                  <a:srgbClr val="C9D1D9"/>
                </a:solidFill>
                <a:effectLst/>
                <a:latin typeface="-apple-system"/>
              </a:rPr>
              <a:t>Abre </a:t>
            </a:r>
            <a:r>
              <a:rPr lang="es-MX" b="0" i="0" dirty="0" err="1">
                <a:solidFill>
                  <a:srgbClr val="C9D1D9"/>
                </a:solidFill>
                <a:effectLst/>
                <a:latin typeface="-apple-system"/>
              </a:rPr>
              <a:t>package.json</a:t>
            </a:r>
            <a:r>
              <a:rPr lang="es-MX" b="0" i="0" dirty="0">
                <a:solidFill>
                  <a:srgbClr val="C9D1D9"/>
                </a:solidFill>
                <a:effectLst/>
                <a:latin typeface="-apple-system"/>
              </a:rPr>
              <a:t> y actualiza los siguientes valores:</a:t>
            </a:r>
          </a:p>
          <a:p>
            <a:pPr marL="742950" lvl="1" indent="-285750" algn="l">
              <a:buFont typeface="+mj-lt"/>
              <a:buAutoNum type="arabicPeriod"/>
            </a:pPr>
            <a:r>
              <a:rPr lang="es-MX" b="1" i="0" dirty="0" err="1">
                <a:solidFill>
                  <a:srgbClr val="C9D1D9"/>
                </a:solidFill>
                <a:effectLst/>
                <a:latin typeface="-apple-system"/>
              </a:rPr>
              <a:t>homepage</a:t>
            </a:r>
            <a:r>
              <a:rPr lang="es-MX" b="0" i="0" dirty="0">
                <a:solidFill>
                  <a:srgbClr val="C9D1D9"/>
                </a:solidFill>
                <a:effectLst/>
                <a:latin typeface="-apple-system"/>
              </a:rPr>
              <a:t>: establezca en http://{github-username}.github.io/{repo-name}, donde </a:t>
            </a:r>
            <a:r>
              <a:rPr lang="es-MX" b="0" i="0" dirty="0" err="1">
                <a:solidFill>
                  <a:srgbClr val="C9D1D9"/>
                </a:solidFill>
                <a:effectLst/>
                <a:latin typeface="-apple-system"/>
              </a:rPr>
              <a:t>github-username</a:t>
            </a:r>
            <a:r>
              <a:rPr lang="es-MX" b="0" i="0" dirty="0">
                <a:solidFill>
                  <a:srgbClr val="C9D1D9"/>
                </a:solidFill>
                <a:effectLst/>
                <a:latin typeface="-apple-system"/>
              </a:rPr>
              <a:t> es tu nombre de usuario de GitHub y repo-</a:t>
            </a:r>
            <a:r>
              <a:rPr lang="es-MX" b="0" i="0" dirty="0" err="1">
                <a:solidFill>
                  <a:srgbClr val="C9D1D9"/>
                </a:solidFill>
                <a:effectLst/>
                <a:latin typeface="-apple-system"/>
              </a:rPr>
              <a:t>name</a:t>
            </a:r>
            <a:r>
              <a:rPr lang="es-MX" b="0" i="0" dirty="0">
                <a:solidFill>
                  <a:srgbClr val="C9D1D9"/>
                </a:solidFill>
                <a:effectLst/>
                <a:latin typeface="-apple-system"/>
              </a:rPr>
              <a:t> es el nombre que llamó a este repositorio de tu portafolio cuando lo creaste.</a:t>
            </a:r>
          </a:p>
          <a:p>
            <a:pPr marL="742950" lvl="1" indent="-285750" algn="l">
              <a:buFont typeface="+mj-lt"/>
              <a:buAutoNum type="arabicPeriod"/>
            </a:pPr>
            <a:r>
              <a:rPr lang="es-MX" b="1" i="0" dirty="0" err="1">
                <a:solidFill>
                  <a:srgbClr val="C9D1D9"/>
                </a:solidFill>
                <a:effectLst/>
                <a:latin typeface="-apple-system"/>
              </a:rPr>
              <a:t>build-gh</a:t>
            </a:r>
            <a:r>
              <a:rPr lang="es-MX" b="0" i="0" dirty="0">
                <a:solidFill>
                  <a:srgbClr val="C9D1D9"/>
                </a:solidFill>
                <a:effectLst/>
                <a:latin typeface="-apple-system"/>
              </a:rPr>
              <a:t>: reemplace </a:t>
            </a:r>
            <a:r>
              <a:rPr lang="es-MX" b="0" i="0" dirty="0" err="1">
                <a:solidFill>
                  <a:srgbClr val="C9D1D9"/>
                </a:solidFill>
                <a:effectLst/>
                <a:latin typeface="-apple-system"/>
              </a:rPr>
              <a:t>github-username</a:t>
            </a:r>
            <a:r>
              <a:rPr lang="es-MX" b="0" i="0" dirty="0">
                <a:solidFill>
                  <a:srgbClr val="C9D1D9"/>
                </a:solidFill>
                <a:effectLst/>
                <a:latin typeface="-apple-system"/>
              </a:rPr>
              <a:t> con tu nombre de usuario de GitHub y repo-</a:t>
            </a:r>
            <a:r>
              <a:rPr lang="es-MX" b="0" i="0" dirty="0" err="1">
                <a:solidFill>
                  <a:srgbClr val="C9D1D9"/>
                </a:solidFill>
                <a:effectLst/>
                <a:latin typeface="-apple-system"/>
              </a:rPr>
              <a:t>name</a:t>
            </a:r>
            <a:r>
              <a:rPr lang="es-MX" b="0" i="0" dirty="0">
                <a:solidFill>
                  <a:srgbClr val="C9D1D9"/>
                </a:solidFill>
                <a:effectLst/>
                <a:latin typeface="-apple-system"/>
              </a:rPr>
              <a:t> con el nombre del repositorio</a:t>
            </a:r>
          </a:p>
          <a:p>
            <a:pPr algn="l">
              <a:buFont typeface="+mj-lt"/>
              <a:buAutoNum type="arabicPeriod"/>
            </a:pPr>
            <a:r>
              <a:rPr lang="es-MX" b="0" i="0" dirty="0">
                <a:solidFill>
                  <a:srgbClr val="C9D1D9"/>
                </a:solidFill>
                <a:effectLst/>
                <a:latin typeface="-apple-system"/>
              </a:rPr>
              <a:t>Confirma y envía esos cambios a </a:t>
            </a:r>
            <a:r>
              <a:rPr lang="es-MX" b="0" i="0" dirty="0" err="1">
                <a:solidFill>
                  <a:srgbClr val="C9D1D9"/>
                </a:solidFill>
                <a:effectLst/>
                <a:latin typeface="-apple-system"/>
              </a:rPr>
              <a:t>package.json</a:t>
            </a:r>
            <a:r>
              <a:rPr lang="es-MX" b="0" i="0" dirty="0">
                <a:solidFill>
                  <a:srgbClr val="C9D1D9"/>
                </a:solidFill>
                <a:effectLst/>
                <a:latin typeface="-apple-system"/>
              </a:rPr>
              <a:t> a tu repositorio remoto de GitHub.</a:t>
            </a:r>
          </a:p>
          <a:p>
            <a:pPr algn="l">
              <a:buFont typeface="+mj-lt"/>
              <a:buAutoNum type="arabicPeriod"/>
            </a:pPr>
            <a:r>
              <a:rPr lang="es-MX" b="0" i="0" dirty="0">
                <a:solidFill>
                  <a:srgbClr val="C9D1D9"/>
                </a:solidFill>
                <a:effectLst/>
                <a:latin typeface="-apple-system"/>
              </a:rPr>
              <a:t>Abre un nuevo terminal desde el menú o presionando </a:t>
            </a:r>
            <a:r>
              <a:rPr lang="es-MX" b="0" i="0" dirty="0" err="1">
                <a:solidFill>
                  <a:srgbClr val="C9D1D9"/>
                </a:solidFill>
                <a:effectLst/>
                <a:latin typeface="-apple-system"/>
              </a:rPr>
              <a:t>crtl</a:t>
            </a:r>
            <a:r>
              <a:rPr lang="es-MX" b="0" i="0" dirty="0">
                <a:solidFill>
                  <a:srgbClr val="C9D1D9"/>
                </a:solidFill>
                <a:effectLst/>
                <a:latin typeface="-apple-system"/>
              </a:rPr>
              <a:t> + shift + (o abra el menú superior izquierdo, seleccione "Terminal" y "Nuevo terminal")</a:t>
            </a:r>
          </a:p>
          <a:p>
            <a:pPr algn="l">
              <a:buFont typeface="+mj-lt"/>
              <a:buAutoNum type="arabicPeriod"/>
            </a:pPr>
            <a:r>
              <a:rPr lang="es-MX" b="0" i="0" dirty="0">
                <a:solidFill>
                  <a:srgbClr val="C9D1D9"/>
                </a:solidFill>
                <a:effectLst/>
                <a:latin typeface="-apple-system"/>
              </a:rPr>
              <a:t>Dentro de la ventana de terminal, ejecuta el siguiente comando: </a:t>
            </a:r>
            <a:r>
              <a:rPr lang="es-MX" b="0" i="0" dirty="0" err="1">
                <a:solidFill>
                  <a:srgbClr val="C9D1D9"/>
                </a:solidFill>
                <a:effectLst/>
                <a:latin typeface="-apple-system"/>
              </a:rPr>
              <a:t>npm</a:t>
            </a:r>
            <a:r>
              <a:rPr lang="es-MX" b="0" i="0" dirty="0">
                <a:solidFill>
                  <a:srgbClr val="C9D1D9"/>
                </a:solidFill>
                <a:effectLst/>
                <a:latin typeface="-apple-system"/>
              </a:rPr>
              <a:t> run </a:t>
            </a:r>
            <a:r>
              <a:rPr lang="es-MX" b="0" i="0" dirty="0" err="1">
                <a:solidFill>
                  <a:srgbClr val="C9D1D9"/>
                </a:solidFill>
                <a:effectLst/>
                <a:latin typeface="-apple-system"/>
              </a:rPr>
              <a:t>deploy</a:t>
            </a:r>
            <a:r>
              <a:rPr lang="es-MX" b="0" i="0" dirty="0">
                <a:solidFill>
                  <a:srgbClr val="C9D1D9"/>
                </a:solidFill>
                <a:effectLst/>
                <a:latin typeface="-apple-system"/>
              </a:rPr>
              <a:t>. Esto primero ejecutará el script previo a la implementación para compilar el proyecto, seguido del script de implementación que enviará esos archivos empaquetados a una nueva rama en su repositorio (</a:t>
            </a:r>
            <a:r>
              <a:rPr lang="es-MX" b="0" i="0" dirty="0" err="1">
                <a:solidFill>
                  <a:srgbClr val="C9D1D9"/>
                </a:solidFill>
                <a:effectLst/>
                <a:latin typeface="-apple-system"/>
              </a:rPr>
              <a:t>gh-pages</a:t>
            </a:r>
            <a:r>
              <a:rPr lang="es-MX" b="0" i="0" dirty="0">
                <a:solidFill>
                  <a:srgbClr val="C9D1D9"/>
                </a:solidFill>
                <a:effectLst/>
                <a:latin typeface="-apple-system"/>
              </a:rPr>
              <a:t>) que se usará para tu sitio de GitHub Pages.</a:t>
            </a:r>
          </a:p>
          <a:p>
            <a:pPr algn="l">
              <a:buFont typeface="+mj-lt"/>
              <a:buAutoNum type="arabicPeriod"/>
            </a:pPr>
            <a:r>
              <a:rPr lang="es-MX" b="0" i="0" dirty="0">
                <a:solidFill>
                  <a:srgbClr val="C9D1D9"/>
                </a:solidFill>
                <a:effectLst/>
                <a:latin typeface="-apple-system"/>
              </a:rPr>
              <a:t>Cuando hayas terminado, dentro de tu repositorio, ve a </a:t>
            </a:r>
            <a:r>
              <a:rPr lang="es-MX" b="0" i="0" dirty="0" err="1">
                <a:solidFill>
                  <a:srgbClr val="C9D1D9"/>
                </a:solidFill>
                <a:effectLst/>
                <a:latin typeface="-apple-system"/>
              </a:rPr>
              <a:t>Settings</a:t>
            </a:r>
            <a:r>
              <a:rPr lang="es-MX" b="0" i="0" dirty="0">
                <a:solidFill>
                  <a:srgbClr val="C9D1D9"/>
                </a:solidFill>
                <a:effectLst/>
                <a:latin typeface="-apple-system"/>
              </a:rPr>
              <a:t> and Pages. Allí verás que se ha configurado una página para usted en la rama </a:t>
            </a:r>
            <a:r>
              <a:rPr lang="es-MX" b="0" i="0" dirty="0" err="1">
                <a:solidFill>
                  <a:srgbClr val="C9D1D9"/>
                </a:solidFill>
                <a:effectLst/>
                <a:latin typeface="-apple-system"/>
              </a:rPr>
              <a:t>gh-pages</a:t>
            </a:r>
            <a:r>
              <a:rPr lang="es-MX" b="0" i="0" dirty="0">
                <a:solidFill>
                  <a:srgbClr val="C9D1D9"/>
                </a:solidFill>
                <a:effectLst/>
                <a:latin typeface="-apple-system"/>
              </a:rPr>
              <a:t>, y deberías ver la </a:t>
            </a:r>
            <a:r>
              <a:rPr lang="es-MX" b="0" i="0" dirty="0" err="1">
                <a:solidFill>
                  <a:srgbClr val="C9D1D9"/>
                </a:solidFill>
                <a:effectLst/>
                <a:latin typeface="-apple-system"/>
              </a:rPr>
              <a:t>url</a:t>
            </a:r>
            <a:r>
              <a:rPr lang="es-MX" b="0" i="0" dirty="0">
                <a:solidFill>
                  <a:srgbClr val="C9D1D9"/>
                </a:solidFill>
                <a:effectLst/>
                <a:latin typeface="-apple-system"/>
              </a:rPr>
              <a:t> (que debe coincidir con el valor de "página de inicio" que estableció en </a:t>
            </a:r>
            <a:r>
              <a:rPr lang="es-MX" b="0" i="0" dirty="0" err="1">
                <a:solidFill>
                  <a:srgbClr val="C9D1D9"/>
                </a:solidFill>
                <a:effectLst/>
                <a:latin typeface="-apple-system"/>
              </a:rPr>
              <a:t>package.json</a:t>
            </a:r>
            <a:r>
              <a:rPr lang="es-MX" b="0" i="0" dirty="0">
                <a:solidFill>
                  <a:srgbClr val="C9D1D9"/>
                </a:solidFill>
                <a:effectLst/>
                <a:latin typeface="-apple-system"/>
              </a:rPr>
              <a:t>)</a:t>
            </a:r>
          </a:p>
          <a:p>
            <a:pPr marL="158750" indent="0">
              <a:buNone/>
            </a:pPr>
            <a:endParaRPr lang="es-MX" dirty="0"/>
          </a:p>
        </p:txBody>
      </p:sp>
    </p:spTree>
    <p:extLst>
      <p:ext uri="{BB962C8B-B14F-4D97-AF65-F5344CB8AC3E}">
        <p14:creationId xmlns:p14="http://schemas.microsoft.com/office/powerpoint/2010/main" val="40821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2e239a4d9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2e239a4d9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s-MX" b="0" i="0" dirty="0">
                <a:solidFill>
                  <a:srgbClr val="C9D1D9"/>
                </a:solidFill>
                <a:effectLst/>
                <a:latin typeface="+mj-lt"/>
              </a:rPr>
              <a:t>En esta plantilla tenemos el entorno de desarrollo, la base establecida y lista para funcionar. Para que puedas iniciar inmediatamente Codespaces y personalizarlo sin configuración.</a:t>
            </a:r>
          </a:p>
          <a:p>
            <a:pPr algn="l">
              <a:buFont typeface="Arial" panose="020B0604020202020204" pitchFamily="34" charset="0"/>
              <a:buChar char="•"/>
            </a:pPr>
            <a:r>
              <a:rPr lang="es-MX" b="1" i="0" dirty="0">
                <a:solidFill>
                  <a:srgbClr val="C9D1D9"/>
                </a:solidFill>
                <a:effectLst/>
                <a:latin typeface="+mj-lt"/>
              </a:rPr>
              <a:t>¿Para quién es esto?</a:t>
            </a:r>
            <a:r>
              <a:rPr lang="es-MX" b="0" i="0" dirty="0">
                <a:solidFill>
                  <a:srgbClr val="C9D1D9"/>
                </a:solidFill>
                <a:effectLst/>
                <a:latin typeface="+mj-lt"/>
              </a:rPr>
              <a:t> </a:t>
            </a:r>
            <a:r>
              <a:rPr lang="es-MX" b="1" i="0" dirty="0">
                <a:solidFill>
                  <a:srgbClr val="C9D1D9"/>
                </a:solidFill>
                <a:effectLst/>
                <a:latin typeface="+mj-lt"/>
              </a:rPr>
              <a:t>Para cualquier persona</a:t>
            </a:r>
            <a:r>
              <a:rPr lang="es-MX" b="0" i="0" dirty="0">
                <a:solidFill>
                  <a:srgbClr val="C9D1D9"/>
                </a:solidFill>
                <a:effectLst/>
                <a:latin typeface="+mj-lt"/>
              </a:rPr>
              <a:t> esté este buscando crear su portafolio web, desee aprender sobre desarrollo web o probar Codespaces.</a:t>
            </a:r>
          </a:p>
          <a:p>
            <a:pPr algn="l">
              <a:buFont typeface="Arial" panose="020B0604020202020204" pitchFamily="34" charset="0"/>
              <a:buChar char="•"/>
            </a:pPr>
            <a:r>
              <a:rPr lang="es-MX" b="1" i="0" dirty="0">
                <a:solidFill>
                  <a:srgbClr val="C9D1D9"/>
                </a:solidFill>
                <a:effectLst/>
                <a:latin typeface="+mj-lt"/>
              </a:rPr>
              <a:t>¿Cuánta experiencia necesitas?</a:t>
            </a:r>
            <a:r>
              <a:rPr lang="es-MX" b="0" i="0" dirty="0">
                <a:solidFill>
                  <a:srgbClr val="C9D1D9"/>
                </a:solidFill>
                <a:effectLst/>
                <a:latin typeface="+mj-lt"/>
              </a:rPr>
              <a:t> </a:t>
            </a:r>
            <a:r>
              <a:rPr lang="es-MX" b="1" i="0" dirty="0">
                <a:solidFill>
                  <a:srgbClr val="C9D1D9"/>
                </a:solidFill>
                <a:effectLst/>
                <a:latin typeface="+mj-lt"/>
              </a:rPr>
              <a:t>Cero experiencia</a:t>
            </a:r>
            <a:r>
              <a:rPr lang="es-MX" b="0" i="0" dirty="0">
                <a:solidFill>
                  <a:srgbClr val="C9D1D9"/>
                </a:solidFill>
                <a:effectLst/>
                <a:latin typeface="+mj-lt"/>
              </a:rPr>
              <a:t>. Tú decides cuánto deseas personalizar basado en tu experiencia y tiempo disponible.</a:t>
            </a:r>
          </a:p>
          <a:p>
            <a:pPr algn="l">
              <a:buFont typeface="Arial" panose="020B0604020202020204" pitchFamily="34" charset="0"/>
              <a:buChar char="•"/>
            </a:pPr>
            <a:r>
              <a:rPr lang="es-MX" b="1" i="0" dirty="0">
                <a:solidFill>
                  <a:srgbClr val="C9D1D9"/>
                </a:solidFill>
                <a:effectLst/>
                <a:latin typeface="+mj-lt"/>
              </a:rPr>
              <a:t>Herramientas necesarias:</a:t>
            </a:r>
            <a:r>
              <a:rPr lang="es-MX" b="0" i="0" dirty="0">
                <a:solidFill>
                  <a:srgbClr val="C9D1D9"/>
                </a:solidFill>
                <a:effectLst/>
                <a:latin typeface="+mj-lt"/>
              </a:rPr>
              <a:t> </a:t>
            </a:r>
            <a:r>
              <a:rPr lang="es-MX" b="0" i="1" dirty="0">
                <a:solidFill>
                  <a:srgbClr val="C9D1D9"/>
                </a:solidFill>
                <a:effectLst/>
                <a:latin typeface="+mj-lt"/>
              </a:rPr>
              <a:t>Ninguna</a:t>
            </a:r>
            <a:r>
              <a:rPr lang="es-MX" b="0" i="0" dirty="0">
                <a:solidFill>
                  <a:srgbClr val="C9D1D9"/>
                </a:solidFill>
                <a:effectLst/>
                <a:latin typeface="+mj-lt"/>
              </a:rPr>
              <a:t>. ¡No es necesario instalar nada! Todo lo que necesita es un navegador web.</a:t>
            </a:r>
          </a:p>
          <a:p>
            <a:pPr algn="l">
              <a:buFont typeface="Arial" panose="020B0604020202020204" pitchFamily="34" charset="0"/>
              <a:buChar char="•"/>
            </a:pPr>
            <a:r>
              <a:rPr lang="es-MX" b="1" i="0" dirty="0">
                <a:solidFill>
                  <a:srgbClr val="C9D1D9"/>
                </a:solidFill>
                <a:effectLst/>
                <a:latin typeface="+mj-lt"/>
              </a:rPr>
              <a:t>Prerrequisitos:</a:t>
            </a:r>
            <a:r>
              <a:rPr lang="es-MX" b="0" i="0" dirty="0">
                <a:solidFill>
                  <a:srgbClr val="C9D1D9"/>
                </a:solidFill>
                <a:effectLst/>
                <a:latin typeface="+mj-lt"/>
              </a:rPr>
              <a:t> </a:t>
            </a:r>
            <a:r>
              <a:rPr lang="es-MX" b="0" i="1" dirty="0">
                <a:solidFill>
                  <a:srgbClr val="C9D1D9"/>
                </a:solidFill>
                <a:effectLst/>
                <a:latin typeface="+mj-lt"/>
              </a:rPr>
              <a:t>Ninguno</a:t>
            </a:r>
            <a:r>
              <a:rPr lang="es-MX" b="0" i="0" dirty="0">
                <a:solidFill>
                  <a:srgbClr val="C9D1D9"/>
                </a:solidFill>
                <a:effectLst/>
                <a:latin typeface="+mj-lt"/>
              </a:rPr>
              <a:t>. Esta plantilla incluye el entorno de desarrollo y la aplicación web implementable para que puedas crear tu sitio web.</a:t>
            </a:r>
          </a:p>
          <a:p>
            <a:pPr marL="158750" indent="0">
              <a:buNone/>
            </a:pPr>
            <a:endParaRPr lang="es-MX" dirty="0">
              <a:latin typeface="+mj-lt"/>
            </a:endParaRPr>
          </a:p>
          <a:p>
            <a:endParaRPr lang="es-MX" dirty="0">
              <a:latin typeface="+mj-lt"/>
            </a:endParaRPr>
          </a:p>
          <a:p>
            <a:endParaRPr lang="es-MX" dirty="0">
              <a:latin typeface="+mj-lt"/>
            </a:endParaRPr>
          </a:p>
        </p:txBody>
      </p:sp>
    </p:spTree>
    <p:extLst>
      <p:ext uri="{BB962C8B-B14F-4D97-AF65-F5344CB8AC3E}">
        <p14:creationId xmlns:p14="http://schemas.microsoft.com/office/powerpoint/2010/main" val="2372828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662532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2e239a4d9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2e239a4d9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s-MX" b="1" i="0" dirty="0">
                <a:solidFill>
                  <a:srgbClr val="C9D1D9"/>
                </a:solidFill>
                <a:effectLst/>
                <a:latin typeface="+mj-lt"/>
              </a:rPr>
              <a:t>Sobre esta plantilla de Portafolio web</a:t>
            </a:r>
          </a:p>
          <a:p>
            <a:pPr algn="l"/>
            <a:r>
              <a:rPr lang="es-MX" b="0" i="0" dirty="0">
                <a:solidFill>
                  <a:srgbClr val="C9D1D9"/>
                </a:solidFill>
                <a:effectLst/>
                <a:latin typeface="+mj-lt"/>
              </a:rPr>
              <a:t>En esta plantilla podrás "elegir tu propia aventura": tenemos una aplicación web basada en </a:t>
            </a:r>
            <a:r>
              <a:rPr lang="es-MX" b="0" i="0" u="none" strike="noStrike" dirty="0" err="1">
                <a:effectLst/>
                <a:latin typeface="+mj-lt"/>
                <a:hlinkClick r:id="rId3" tooltip="https://reactjs.org/"/>
              </a:rPr>
              <a:t>React</a:t>
            </a:r>
            <a:r>
              <a:rPr lang="es-MX" b="0" i="0" dirty="0">
                <a:solidFill>
                  <a:srgbClr val="C9D1D9"/>
                </a:solidFill>
                <a:effectLst/>
                <a:latin typeface="+mj-lt"/>
              </a:rPr>
              <a:t> lista para que puedas personalizarla e implementarla fácilmente utilizando solo tu navegador web.</a:t>
            </a:r>
            <a:endParaRPr lang="es-MX" dirty="0">
              <a:latin typeface="+mj-lt"/>
            </a:endParaRPr>
          </a:p>
          <a:p>
            <a:endParaRPr lang="es-MX" dirty="0"/>
          </a:p>
        </p:txBody>
      </p:sp>
    </p:spTree>
    <p:extLst>
      <p:ext uri="{BB962C8B-B14F-4D97-AF65-F5344CB8AC3E}">
        <p14:creationId xmlns:p14="http://schemas.microsoft.com/office/powerpoint/2010/main" val="159516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b="0" i="0" dirty="0">
                <a:solidFill>
                  <a:srgbClr val="C9D1D9"/>
                </a:solidFill>
                <a:effectLst/>
                <a:latin typeface="-apple-system"/>
              </a:rPr>
              <a:t>Este repositorio es una plantilla de GitHub para crear una aplicación web </a:t>
            </a:r>
            <a:r>
              <a:rPr lang="es-MX" b="0" i="0" dirty="0" err="1">
                <a:solidFill>
                  <a:srgbClr val="C9D1D9"/>
                </a:solidFill>
                <a:effectLst/>
                <a:latin typeface="-apple-system"/>
              </a:rPr>
              <a:t>frontend</a:t>
            </a:r>
            <a:r>
              <a:rPr lang="es-MX" b="0" i="0" dirty="0">
                <a:solidFill>
                  <a:srgbClr val="C9D1D9"/>
                </a:solidFill>
                <a:effectLst/>
                <a:latin typeface="-apple-system"/>
              </a:rPr>
              <a:t> de portafolio personal JavaScript utilizando el </a:t>
            </a:r>
            <a:r>
              <a:rPr lang="es-MX" b="0" i="0" dirty="0" err="1">
                <a:solidFill>
                  <a:srgbClr val="C9D1D9"/>
                </a:solidFill>
                <a:effectLst/>
                <a:latin typeface="-apple-system"/>
              </a:rPr>
              <a:t>framework</a:t>
            </a:r>
            <a:r>
              <a:rPr lang="es-MX" b="0" i="0" dirty="0">
                <a:solidFill>
                  <a:srgbClr val="C9D1D9"/>
                </a:solidFill>
                <a:effectLst/>
                <a:latin typeface="-apple-system"/>
              </a:rPr>
              <a:t> </a:t>
            </a:r>
            <a:r>
              <a:rPr lang="es-MX" b="0" i="0" dirty="0" err="1">
                <a:solidFill>
                  <a:srgbClr val="C9D1D9"/>
                </a:solidFill>
                <a:effectLst/>
                <a:latin typeface="-apple-system"/>
              </a:rPr>
              <a:t>React</a:t>
            </a:r>
            <a:r>
              <a:rPr lang="es-MX" b="0" i="0" dirty="0">
                <a:solidFill>
                  <a:srgbClr val="C9D1D9"/>
                </a:solidFill>
                <a:effectLst/>
                <a:latin typeface="-apple-system"/>
              </a:rPr>
              <a:t>. </a:t>
            </a:r>
            <a:r>
              <a:rPr lang="es-MX" b="1" i="0" dirty="0">
                <a:solidFill>
                  <a:srgbClr val="C9D1D9"/>
                </a:solidFill>
                <a:effectLst/>
                <a:latin typeface="-apple-system"/>
              </a:rPr>
              <a:t>El objetivo es darte una plantilla que puedas utilizarla inmediatamente para crear tu propia página web a través de Codespaces.</a:t>
            </a:r>
            <a:endParaRPr lang="es-MX" dirty="0"/>
          </a:p>
        </p:txBody>
      </p:sp>
    </p:spTree>
    <p:extLst>
      <p:ext uri="{BB962C8B-B14F-4D97-AF65-F5344CB8AC3E}">
        <p14:creationId xmlns:p14="http://schemas.microsoft.com/office/powerpoint/2010/main" val="85671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s-MX" b="0" i="0" dirty="0">
                <a:solidFill>
                  <a:srgbClr val="C9D1D9"/>
                </a:solidFill>
                <a:effectLst/>
                <a:latin typeface="+mj-lt"/>
              </a:rPr>
              <a:t>El repositorio contiene lo siguiente:</a:t>
            </a:r>
          </a:p>
          <a:p>
            <a:pPr algn="l">
              <a:buFont typeface="Arial" panose="020B0604020202020204" pitchFamily="34" charset="0"/>
              <a:buChar char="•"/>
            </a:pPr>
            <a:r>
              <a:rPr lang="es-MX" b="1" i="0" dirty="0">
                <a:solidFill>
                  <a:srgbClr val="C9D1D9"/>
                </a:solidFill>
                <a:effectLst/>
                <a:latin typeface="+mj-lt"/>
              </a:rPr>
              <a:t>/.</a:t>
            </a:r>
            <a:r>
              <a:rPr lang="es-MX" b="1" i="0" dirty="0" err="1">
                <a:solidFill>
                  <a:srgbClr val="C9D1D9"/>
                </a:solidFill>
                <a:effectLst/>
                <a:latin typeface="+mj-lt"/>
              </a:rPr>
              <a:t>devcontainer</a:t>
            </a:r>
            <a:endParaRPr lang="es-MX" b="1" i="0" dirty="0">
              <a:solidFill>
                <a:srgbClr val="C9D1D9"/>
              </a:solidFill>
              <a:effectLst/>
              <a:latin typeface="+mj-lt"/>
            </a:endParaRPr>
          </a:p>
          <a:p>
            <a:pPr marL="628650" lvl="1" indent="-171450" algn="l"/>
            <a:r>
              <a:rPr lang="es-MX" b="0" i="0" dirty="0">
                <a:solidFill>
                  <a:srgbClr val="C9D1D9"/>
                </a:solidFill>
                <a:effectLst/>
                <a:latin typeface="+mj-lt"/>
              </a:rPr>
              <a:t>.</a:t>
            </a:r>
            <a:r>
              <a:rPr lang="es-MX" b="0" i="0" dirty="0" err="1">
                <a:solidFill>
                  <a:srgbClr val="C9D1D9"/>
                </a:solidFill>
                <a:effectLst/>
                <a:latin typeface="+mj-lt"/>
              </a:rPr>
              <a:t>devcontainer</a:t>
            </a:r>
            <a:r>
              <a:rPr lang="es-MX" b="0" i="0" dirty="0">
                <a:solidFill>
                  <a:srgbClr val="C9D1D9"/>
                </a:solidFill>
                <a:effectLst/>
                <a:latin typeface="+mj-lt"/>
              </a:rPr>
              <a:t>/</a:t>
            </a:r>
            <a:r>
              <a:rPr lang="es-MX" b="0" i="0" dirty="0" err="1">
                <a:solidFill>
                  <a:srgbClr val="C9D1D9"/>
                </a:solidFill>
                <a:effectLst/>
                <a:latin typeface="+mj-lt"/>
              </a:rPr>
              <a:t>Dockerfile</a:t>
            </a:r>
            <a:r>
              <a:rPr lang="es-MX" b="0" i="0" dirty="0">
                <a:solidFill>
                  <a:srgbClr val="C9D1D9"/>
                </a:solidFill>
                <a:effectLst/>
                <a:latin typeface="+mj-lt"/>
              </a:rPr>
              <a:t>: Archivo de configuración utilizado por Codespaces para determinar el sistema operativo y otros detalles.</a:t>
            </a:r>
          </a:p>
          <a:p>
            <a:pPr marL="628650" lvl="1" indent="-171450" algn="l"/>
            <a:r>
              <a:rPr lang="es-MX" b="0" i="0" dirty="0">
                <a:solidFill>
                  <a:srgbClr val="C9D1D9"/>
                </a:solidFill>
                <a:effectLst/>
                <a:latin typeface="+mj-lt"/>
              </a:rPr>
              <a:t>.</a:t>
            </a:r>
            <a:r>
              <a:rPr lang="es-MX" b="0" i="0" dirty="0" err="1">
                <a:solidFill>
                  <a:srgbClr val="C9D1D9"/>
                </a:solidFill>
                <a:effectLst/>
                <a:latin typeface="+mj-lt"/>
              </a:rPr>
              <a:t>devcontainer</a:t>
            </a:r>
            <a:r>
              <a:rPr lang="es-MX" b="0" i="0" dirty="0">
                <a:solidFill>
                  <a:srgbClr val="C9D1D9"/>
                </a:solidFill>
                <a:effectLst/>
                <a:latin typeface="+mj-lt"/>
              </a:rPr>
              <a:t>/</a:t>
            </a:r>
            <a:r>
              <a:rPr lang="es-MX" b="0" i="0" dirty="0" err="1">
                <a:solidFill>
                  <a:srgbClr val="C9D1D9"/>
                </a:solidFill>
                <a:effectLst/>
                <a:latin typeface="+mj-lt"/>
              </a:rPr>
              <a:t>devcontainer.json</a:t>
            </a:r>
            <a:r>
              <a:rPr lang="es-MX" b="0" i="0" dirty="0">
                <a:solidFill>
                  <a:srgbClr val="C9D1D9"/>
                </a:solidFill>
                <a:effectLst/>
                <a:latin typeface="+mj-lt"/>
              </a:rPr>
              <a:t>: Archivo de configuración utilizado por Codespaces para configurar las opciones de Visual Studio </a:t>
            </a:r>
            <a:r>
              <a:rPr lang="es-MX" b="0" i="0" dirty="0" err="1">
                <a:solidFill>
                  <a:srgbClr val="C9D1D9"/>
                </a:solidFill>
                <a:effectLst/>
                <a:latin typeface="+mj-lt"/>
              </a:rPr>
              <a:t>Code</a:t>
            </a:r>
            <a:r>
              <a:rPr lang="es-MX" b="0" i="0" dirty="0">
                <a:solidFill>
                  <a:srgbClr val="C9D1D9"/>
                </a:solidFill>
                <a:effectLst/>
                <a:latin typeface="+mj-lt"/>
              </a:rPr>
              <a:t>, como la habilitación de extensiones adicionales.</a:t>
            </a:r>
          </a:p>
          <a:p>
            <a:pPr marL="158750" indent="0">
              <a:buNone/>
            </a:pPr>
            <a:endParaRPr lang="es-MX" dirty="0">
              <a:latin typeface="+mj-lt"/>
            </a:endParaRPr>
          </a:p>
        </p:txBody>
      </p:sp>
    </p:spTree>
    <p:extLst>
      <p:ext uri="{BB962C8B-B14F-4D97-AF65-F5344CB8AC3E}">
        <p14:creationId xmlns:p14="http://schemas.microsoft.com/office/powerpoint/2010/main" val="159067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MX" b="1" i="0" dirty="0">
                <a:solidFill>
                  <a:srgbClr val="C9D1D9"/>
                </a:solidFill>
                <a:effectLst/>
                <a:latin typeface="+mj-lt"/>
              </a:rPr>
              <a:t>/</a:t>
            </a:r>
            <a:r>
              <a:rPr lang="es-MX" b="1" i="0" dirty="0" err="1">
                <a:solidFill>
                  <a:srgbClr val="C9D1D9"/>
                </a:solidFill>
                <a:effectLst/>
                <a:latin typeface="+mj-lt"/>
              </a:rPr>
              <a:t>src</a:t>
            </a:r>
            <a:r>
              <a:rPr lang="es-MX" b="1" i="0" dirty="0">
                <a:solidFill>
                  <a:srgbClr val="C9D1D9"/>
                </a:solidFill>
                <a:effectLst/>
                <a:latin typeface="+mj-lt"/>
              </a:rPr>
              <a:t>: </a:t>
            </a:r>
            <a:r>
              <a:rPr lang="es-MX" b="0" i="0" dirty="0">
                <a:solidFill>
                  <a:srgbClr val="C9D1D9"/>
                </a:solidFill>
                <a:effectLst/>
                <a:latin typeface="+mj-lt"/>
              </a:rPr>
              <a:t>Archivos HTML, JS y CSS utilizados para construir tu Portafolio web.</a:t>
            </a:r>
          </a:p>
          <a:p>
            <a:pPr algn="l">
              <a:buFont typeface="Arial" panose="020B0604020202020204" pitchFamily="34" charset="0"/>
              <a:buChar char="•"/>
            </a:pPr>
            <a:r>
              <a:rPr lang="es-MX" b="1" i="0" dirty="0">
                <a:solidFill>
                  <a:srgbClr val="C9D1D9"/>
                </a:solidFill>
                <a:effectLst/>
                <a:latin typeface="+mj-lt"/>
              </a:rPr>
              <a:t>.</a:t>
            </a:r>
            <a:r>
              <a:rPr lang="es-MX" b="1" i="0" dirty="0" err="1">
                <a:solidFill>
                  <a:srgbClr val="C9D1D9"/>
                </a:solidFill>
                <a:effectLst/>
                <a:latin typeface="+mj-lt"/>
              </a:rPr>
              <a:t>eslintrc</a:t>
            </a:r>
            <a:r>
              <a:rPr lang="es-MX" b="1" i="0" dirty="0">
                <a:solidFill>
                  <a:srgbClr val="C9D1D9"/>
                </a:solidFill>
                <a:effectLst/>
                <a:latin typeface="+mj-lt"/>
              </a:rPr>
              <a:t>: </a:t>
            </a:r>
            <a:r>
              <a:rPr lang="es-MX" b="0" i="0" dirty="0">
                <a:solidFill>
                  <a:srgbClr val="C9D1D9"/>
                </a:solidFill>
                <a:effectLst/>
                <a:latin typeface="+mj-lt"/>
              </a:rPr>
              <a:t>Configuración de </a:t>
            </a:r>
            <a:r>
              <a:rPr lang="es-MX" b="0" i="0" u="none" strike="noStrike" dirty="0" err="1">
                <a:solidFill>
                  <a:srgbClr val="C9D1D9"/>
                </a:solidFill>
                <a:effectLst/>
                <a:latin typeface="+mj-lt"/>
                <a:hlinkClick r:id="rId3" tooltip="https://eslint.org/"/>
              </a:rPr>
              <a:t>ESLint</a:t>
            </a:r>
            <a:r>
              <a:rPr lang="es-MX" b="0" i="0" dirty="0">
                <a:solidFill>
                  <a:srgbClr val="C9D1D9"/>
                </a:solidFill>
                <a:effectLst/>
                <a:latin typeface="+mj-lt"/>
              </a:rPr>
              <a:t> que se incluye para la coherencia y la calidad del código.</a:t>
            </a:r>
          </a:p>
          <a:p>
            <a:pPr algn="l">
              <a:buFont typeface="Arial" panose="020B0604020202020204" pitchFamily="34" charset="0"/>
              <a:buChar char="•"/>
            </a:pPr>
            <a:r>
              <a:rPr lang="es-MX" b="1" i="0" dirty="0">
                <a:solidFill>
                  <a:srgbClr val="C9D1D9"/>
                </a:solidFill>
                <a:effectLst/>
                <a:latin typeface="+mj-lt"/>
              </a:rPr>
              <a:t>.</a:t>
            </a:r>
            <a:r>
              <a:rPr lang="es-MX" b="1" i="0" dirty="0" err="1">
                <a:solidFill>
                  <a:srgbClr val="C9D1D9"/>
                </a:solidFill>
                <a:effectLst/>
                <a:latin typeface="+mj-lt"/>
              </a:rPr>
              <a:t>prettierrc</a:t>
            </a:r>
            <a:r>
              <a:rPr lang="es-MX" b="1" i="0" dirty="0">
                <a:solidFill>
                  <a:srgbClr val="C9D1D9"/>
                </a:solidFill>
                <a:effectLst/>
                <a:latin typeface="+mj-lt"/>
              </a:rPr>
              <a:t>: </a:t>
            </a:r>
            <a:r>
              <a:rPr lang="es-MX" b="0" i="0" dirty="0">
                <a:solidFill>
                  <a:srgbClr val="C9D1D9"/>
                </a:solidFill>
                <a:effectLst/>
                <a:latin typeface="+mj-lt"/>
              </a:rPr>
              <a:t>Configuración de </a:t>
            </a:r>
            <a:r>
              <a:rPr lang="es-MX" b="0" i="0" u="none" strike="noStrike" dirty="0" err="1">
                <a:solidFill>
                  <a:srgbClr val="C9D1D9"/>
                </a:solidFill>
                <a:effectLst/>
                <a:latin typeface="+mj-lt"/>
                <a:hlinkClick r:id="rId4" tooltip="https://prettier.io/"/>
              </a:rPr>
              <a:t>Pretttier</a:t>
            </a:r>
            <a:r>
              <a:rPr lang="es-MX" b="0" i="0" dirty="0">
                <a:solidFill>
                  <a:srgbClr val="C9D1D9"/>
                </a:solidFill>
                <a:effectLst/>
                <a:latin typeface="+mj-lt"/>
              </a:rPr>
              <a:t> que se utiliza para dar formato al código.</a:t>
            </a:r>
          </a:p>
          <a:p>
            <a:pPr algn="l">
              <a:buFont typeface="Arial" panose="020B0604020202020204" pitchFamily="34" charset="0"/>
              <a:buChar char="•"/>
            </a:pPr>
            <a:r>
              <a:rPr lang="es-MX" b="1" i="0" dirty="0" err="1">
                <a:solidFill>
                  <a:srgbClr val="C9D1D9"/>
                </a:solidFill>
                <a:effectLst/>
                <a:latin typeface="+mj-lt"/>
              </a:rPr>
              <a:t>package.json</a:t>
            </a:r>
            <a:r>
              <a:rPr lang="es-MX" b="1" i="0" dirty="0">
                <a:solidFill>
                  <a:srgbClr val="C9D1D9"/>
                </a:solidFill>
                <a:effectLst/>
                <a:latin typeface="+mj-lt"/>
              </a:rPr>
              <a:t> y </a:t>
            </a:r>
            <a:r>
              <a:rPr lang="es-MX" b="1" i="0" dirty="0" err="1">
                <a:solidFill>
                  <a:srgbClr val="C9D1D9"/>
                </a:solidFill>
                <a:effectLst/>
                <a:latin typeface="+mj-lt"/>
              </a:rPr>
              <a:t>package-lock.json</a:t>
            </a:r>
            <a:r>
              <a:rPr lang="es-MX" b="1" i="0" dirty="0">
                <a:solidFill>
                  <a:srgbClr val="C9D1D9"/>
                </a:solidFill>
                <a:effectLst/>
                <a:latin typeface="+mj-lt"/>
              </a:rPr>
              <a:t>: </a:t>
            </a:r>
            <a:r>
              <a:rPr lang="es-MX" b="0" i="0" dirty="0">
                <a:solidFill>
                  <a:srgbClr val="C9D1D9"/>
                </a:solidFill>
                <a:effectLst/>
                <a:latin typeface="+mj-lt"/>
              </a:rPr>
              <a:t>Define la información del proyecto para </a:t>
            </a:r>
            <a:r>
              <a:rPr lang="es-MX" b="0" i="0" u="none" strike="noStrike" dirty="0">
                <a:solidFill>
                  <a:srgbClr val="C9D1D9"/>
                </a:solidFill>
                <a:effectLst/>
                <a:latin typeface="+mj-lt"/>
                <a:hlinkClick r:id="rId5" tooltip="https://nodejs.org/"/>
              </a:rPr>
              <a:t>Node.js</a:t>
            </a:r>
            <a:r>
              <a:rPr lang="es-MX" b="0" i="0" dirty="0">
                <a:solidFill>
                  <a:srgbClr val="C9D1D9"/>
                </a:solidFill>
                <a:effectLst/>
                <a:latin typeface="+mj-lt"/>
              </a:rPr>
              <a:t>, los paquetes dependientes y las versiones necesarias de cada uno.</a:t>
            </a:r>
          </a:p>
          <a:p>
            <a:endParaRPr lang="es-MX" dirty="0"/>
          </a:p>
        </p:txBody>
      </p:sp>
    </p:spTree>
    <p:extLst>
      <p:ext uri="{BB962C8B-B14F-4D97-AF65-F5344CB8AC3E}">
        <p14:creationId xmlns:p14="http://schemas.microsoft.com/office/powerpoint/2010/main" val="1157193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s-MX" b="0" i="0" dirty="0">
                <a:solidFill>
                  <a:srgbClr val="C9D1D9"/>
                </a:solidFill>
                <a:effectLst/>
                <a:latin typeface="+mj-lt"/>
              </a:rPr>
              <a:t>Este portafolio web está lleno de datos de ejemplo para que puedas abrirlo inmediatamente en Codespaces, verlo en ejecución y subirlo a la nube en cualquier momento.</a:t>
            </a:r>
          </a:p>
          <a:p>
            <a:pPr marL="158750" indent="0" algn="l">
              <a:buNone/>
            </a:pPr>
            <a:endParaRPr lang="es-MX" b="0" i="0" dirty="0">
              <a:solidFill>
                <a:srgbClr val="C9D1D9"/>
              </a:solidFill>
              <a:effectLst/>
              <a:latin typeface="+mj-lt"/>
            </a:endParaRPr>
          </a:p>
          <a:p>
            <a:pPr marL="158750" indent="0" algn="l">
              <a:buNone/>
            </a:pPr>
            <a:r>
              <a:rPr lang="es-MX" b="0" i="0" dirty="0">
                <a:solidFill>
                  <a:srgbClr val="C9D1D9"/>
                </a:solidFill>
                <a:effectLst/>
                <a:latin typeface="+mj-lt"/>
              </a:rPr>
              <a:t>Tu entorno de desarrollo está listo para que pueda comenzar. Basado en nuestro </a:t>
            </a:r>
            <a:r>
              <a:rPr lang="es-MX" b="0" i="0" u="none" strike="noStrike" dirty="0">
                <a:solidFill>
                  <a:srgbClr val="C9D1D9"/>
                </a:solidFill>
                <a:effectLst/>
                <a:latin typeface="+mj-lt"/>
                <a:hlinkClick r:id="rId3" tooltip="https://github.com/microsoft/codespaces-teaching-template-js"/>
              </a:rPr>
              <a:t>Plantilla de JavaScript (</a:t>
            </a:r>
            <a:r>
              <a:rPr lang="es-MX" b="0" i="0" u="none" strike="noStrike" dirty="0" err="1">
                <a:solidFill>
                  <a:srgbClr val="C9D1D9"/>
                </a:solidFill>
                <a:effectLst/>
                <a:latin typeface="+mj-lt"/>
                <a:hlinkClick r:id="rId3" tooltip="https://github.com/microsoft/codespaces-teaching-template-js"/>
              </a:rPr>
              <a:t>React</a:t>
            </a:r>
            <a:r>
              <a:rPr lang="es-MX" b="0" i="0" u="none" strike="noStrike" dirty="0">
                <a:solidFill>
                  <a:srgbClr val="C9D1D9"/>
                </a:solidFill>
                <a:effectLst/>
                <a:latin typeface="+mj-lt"/>
                <a:hlinkClick r:id="rId3" tooltip="https://github.com/microsoft/codespaces-teaching-template-js"/>
              </a:rPr>
              <a:t>) con </a:t>
            </a:r>
            <a:r>
              <a:rPr lang="es-MX" b="0" i="0" u="none" strike="noStrike" dirty="0" err="1">
                <a:solidFill>
                  <a:srgbClr val="C9D1D9"/>
                </a:solidFill>
                <a:effectLst/>
                <a:latin typeface="+mj-lt"/>
                <a:hlinkClick r:id="rId3" tooltip="https://github.com/microsoft/codespaces-teaching-template-js"/>
              </a:rPr>
              <a:t>Codespace</a:t>
            </a:r>
            <a:r>
              <a:rPr lang="es-MX" b="0" i="0" dirty="0">
                <a:solidFill>
                  <a:srgbClr val="C9D1D9"/>
                </a:solidFill>
                <a:effectLst/>
                <a:latin typeface="+mj-lt"/>
              </a:rPr>
              <a:t>, esto es lo que ya está configurado y listo para su uso:</a:t>
            </a:r>
          </a:p>
          <a:p>
            <a:pPr algn="l">
              <a:buFont typeface="Arial" panose="020B0604020202020204" pitchFamily="34" charset="0"/>
              <a:buChar char="•"/>
            </a:pPr>
            <a:r>
              <a:rPr lang="es-MX" b="0" i="0" dirty="0">
                <a:solidFill>
                  <a:srgbClr val="C9D1D9"/>
                </a:solidFill>
                <a:effectLst/>
                <a:latin typeface="+mj-lt"/>
              </a:rPr>
              <a:t>Una aplicación simple </a:t>
            </a:r>
            <a:r>
              <a:rPr lang="es-MX" b="0" i="0" u="none" strike="noStrike" dirty="0">
                <a:solidFill>
                  <a:srgbClr val="C9D1D9"/>
                </a:solidFill>
                <a:effectLst/>
                <a:latin typeface="+mj-lt"/>
                <a:hlinkClick r:id="rId4" tooltip="https://reactjs.org/"/>
              </a:rPr>
              <a:t>en </a:t>
            </a:r>
            <a:r>
              <a:rPr lang="es-MX" b="0" i="0" u="none" strike="noStrike" dirty="0" err="1">
                <a:solidFill>
                  <a:srgbClr val="C9D1D9"/>
                </a:solidFill>
                <a:effectLst/>
                <a:latin typeface="+mj-lt"/>
                <a:hlinkClick r:id="rId4" tooltip="https://reactjs.org/"/>
              </a:rPr>
              <a:t>React</a:t>
            </a:r>
            <a:r>
              <a:rPr lang="es-MX" b="0" i="0" dirty="0">
                <a:solidFill>
                  <a:srgbClr val="C9D1D9"/>
                </a:solidFill>
                <a:effectLst/>
                <a:latin typeface="+mj-lt"/>
              </a:rPr>
              <a:t> con componentes para cada sección del Portafolio web</a:t>
            </a:r>
          </a:p>
          <a:p>
            <a:pPr algn="l">
              <a:buFont typeface="Arial" panose="020B0604020202020204" pitchFamily="34" charset="0"/>
              <a:buChar char="•"/>
            </a:pPr>
            <a:r>
              <a:rPr lang="es-MX" b="0" i="0" u="none" strike="noStrike" dirty="0" err="1">
                <a:solidFill>
                  <a:srgbClr val="C9D1D9"/>
                </a:solidFill>
                <a:effectLst/>
                <a:latin typeface="+mj-lt"/>
                <a:hlinkClick r:id="rId5" tooltip="https://parceljs.org/"/>
              </a:rPr>
              <a:t>Parcel</a:t>
            </a:r>
            <a:r>
              <a:rPr lang="es-MX" b="0" i="0" dirty="0">
                <a:solidFill>
                  <a:srgbClr val="C9D1D9"/>
                </a:solidFill>
                <a:effectLst/>
                <a:latin typeface="+mj-lt"/>
              </a:rPr>
              <a:t> para crear tu página web cuando la subas a la nube.</a:t>
            </a:r>
          </a:p>
          <a:p>
            <a:pPr algn="l">
              <a:buFont typeface="Arial" panose="020B0604020202020204" pitchFamily="34" charset="0"/>
              <a:buChar char="•"/>
            </a:pPr>
            <a:r>
              <a:rPr lang="es-MX" b="0" i="0" dirty="0">
                <a:solidFill>
                  <a:srgbClr val="C9D1D9"/>
                </a:solidFill>
                <a:effectLst/>
                <a:latin typeface="+mj-lt"/>
              </a:rPr>
              <a:t>Subrayado y formateado de </a:t>
            </a:r>
            <a:r>
              <a:rPr lang="es-MX" b="0" i="0" dirty="0" err="1">
                <a:solidFill>
                  <a:srgbClr val="C9D1D9"/>
                </a:solidFill>
                <a:effectLst/>
                <a:latin typeface="+mj-lt"/>
              </a:rPr>
              <a:t>Codigo</a:t>
            </a:r>
            <a:r>
              <a:rPr lang="es-MX" b="0" i="0" dirty="0">
                <a:solidFill>
                  <a:srgbClr val="C9D1D9"/>
                </a:solidFill>
                <a:effectLst/>
                <a:latin typeface="+mj-lt"/>
              </a:rPr>
              <a:t> utilizando </a:t>
            </a:r>
            <a:r>
              <a:rPr lang="es-MX" b="0" i="0" u="none" strike="noStrike" dirty="0" err="1">
                <a:solidFill>
                  <a:srgbClr val="C9D1D9"/>
                </a:solidFill>
                <a:effectLst/>
                <a:latin typeface="+mj-lt"/>
                <a:hlinkClick r:id="rId6" tooltip="https://eslint.org/"/>
              </a:rPr>
              <a:t>ESLint</a:t>
            </a:r>
            <a:r>
              <a:rPr lang="es-MX" b="0" i="0" dirty="0">
                <a:solidFill>
                  <a:srgbClr val="C9D1D9"/>
                </a:solidFill>
                <a:effectLst/>
                <a:latin typeface="+mj-lt"/>
              </a:rPr>
              <a:t> y </a:t>
            </a:r>
            <a:r>
              <a:rPr lang="es-MX" b="0" i="0" u="none" strike="noStrike" dirty="0" err="1">
                <a:solidFill>
                  <a:srgbClr val="C9D1D9"/>
                </a:solidFill>
                <a:effectLst/>
                <a:latin typeface="+mj-lt"/>
                <a:hlinkClick r:id="rId7" tooltip="https://prettier.io/"/>
              </a:rPr>
              <a:t>Prettier</a:t>
            </a:r>
            <a:r>
              <a:rPr lang="es-MX" b="0" i="0" dirty="0">
                <a:solidFill>
                  <a:srgbClr val="C9D1D9"/>
                </a:solidFill>
                <a:effectLst/>
                <a:latin typeface="+mj-lt"/>
              </a:rPr>
              <a:t> para consistencia en el </a:t>
            </a:r>
            <a:r>
              <a:rPr lang="es-MX" b="0" i="0" dirty="0" err="1">
                <a:solidFill>
                  <a:srgbClr val="C9D1D9"/>
                </a:solidFill>
                <a:effectLst/>
                <a:latin typeface="+mj-lt"/>
              </a:rPr>
              <a:t>codigo</a:t>
            </a:r>
            <a:r>
              <a:rPr lang="es-MX" b="0" i="0" dirty="0">
                <a:solidFill>
                  <a:srgbClr val="C9D1D9"/>
                </a:solidFill>
                <a:effectLst/>
                <a:latin typeface="+mj-lt"/>
              </a:rPr>
              <a:t>.</a:t>
            </a:r>
          </a:p>
          <a:p>
            <a:endParaRPr lang="es-MX" dirty="0">
              <a:latin typeface="+mj-lt"/>
            </a:endParaRPr>
          </a:p>
        </p:txBody>
      </p:sp>
    </p:spTree>
    <p:extLst>
      <p:ext uri="{BB962C8B-B14F-4D97-AF65-F5344CB8AC3E}">
        <p14:creationId xmlns:p14="http://schemas.microsoft.com/office/powerpoint/2010/main" val="2800790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s-MX" b="0" i="0" dirty="0">
                <a:solidFill>
                  <a:srgbClr val="C9D1D9"/>
                </a:solidFill>
                <a:effectLst/>
                <a:latin typeface="-apple-system"/>
              </a:rPr>
              <a:t>Para crear tu Portafolio web, sigue las instrucciones a continuación: </a:t>
            </a:r>
          </a:p>
          <a:p>
            <a:pPr algn="l">
              <a:buFont typeface="+mj-lt"/>
              <a:buAutoNum type="arabicPeriod"/>
            </a:pPr>
            <a:r>
              <a:rPr lang="es-MX" b="0" i="0" dirty="0">
                <a:solidFill>
                  <a:srgbClr val="C9D1D9"/>
                </a:solidFill>
                <a:effectLst/>
                <a:latin typeface="-apple-system"/>
              </a:rPr>
              <a:t>Crea un repositorio a partir de esta plantilla. Usa este </a:t>
            </a:r>
            <a:r>
              <a:rPr lang="es-MX" b="0" i="0" u="none" strike="noStrike" dirty="0">
                <a:solidFill>
                  <a:srgbClr val="C9D1D9"/>
                </a:solidFill>
                <a:effectLst/>
                <a:latin typeface="-apple-system"/>
                <a:hlinkClick r:id="rId3" tooltip="https://github.com/microsoft/codespaces-teaching-template-js/generate"/>
              </a:rPr>
              <a:t>link para crear el repositorio</a:t>
            </a:r>
            <a:r>
              <a:rPr lang="es-MX" b="0" i="0" dirty="0">
                <a:solidFill>
                  <a:srgbClr val="C9D1D9"/>
                </a:solidFill>
                <a:effectLst/>
                <a:latin typeface="-apple-system"/>
              </a:rPr>
              <a:t>. Selecciona el propietario del repositorio, proporciona un nombre, una descripción si lo deseas y selecciona si tu nuevo repositorio sea público o privado.</a:t>
            </a:r>
          </a:p>
          <a:p>
            <a:pPr algn="l">
              <a:buFont typeface="+mj-lt"/>
              <a:buAutoNum type="arabicPeriod"/>
            </a:pPr>
            <a:r>
              <a:rPr lang="es-MX" b="0" i="0" dirty="0">
                <a:solidFill>
                  <a:srgbClr val="C9D1D9"/>
                </a:solidFill>
                <a:effectLst/>
                <a:latin typeface="-apple-system"/>
              </a:rPr>
              <a:t>Ve hasta la página principal del repositorio recién creado.</a:t>
            </a:r>
          </a:p>
          <a:p>
            <a:pPr algn="l">
              <a:buFont typeface="+mj-lt"/>
              <a:buAutoNum type="arabicPeriod"/>
            </a:pPr>
            <a:r>
              <a:rPr lang="es-MX" b="0" i="0" dirty="0">
                <a:solidFill>
                  <a:srgbClr val="C9D1D9"/>
                </a:solidFill>
                <a:effectLst/>
                <a:latin typeface="-apple-system"/>
              </a:rPr>
              <a:t>Debajo del nombre del repositorio, use el menú desplegable Código y, en la pestaña Codespaces, seleccione "</a:t>
            </a:r>
            <a:r>
              <a:rPr lang="es-MX" b="0" i="0" dirty="0" err="1">
                <a:solidFill>
                  <a:srgbClr val="C9D1D9"/>
                </a:solidFill>
                <a:effectLst/>
                <a:latin typeface="-apple-system"/>
              </a:rPr>
              <a:t>Create</a:t>
            </a:r>
            <a:r>
              <a:rPr lang="es-MX" b="0" i="0" dirty="0">
                <a:solidFill>
                  <a:srgbClr val="C9D1D9"/>
                </a:solidFill>
                <a:effectLst/>
                <a:latin typeface="-apple-system"/>
              </a:rPr>
              <a:t> </a:t>
            </a:r>
            <a:r>
              <a:rPr lang="es-MX" b="0" i="0" dirty="0" err="1">
                <a:solidFill>
                  <a:srgbClr val="C9D1D9"/>
                </a:solidFill>
                <a:effectLst/>
                <a:latin typeface="-apple-system"/>
              </a:rPr>
              <a:t>codespace</a:t>
            </a:r>
            <a:r>
              <a:rPr lang="es-MX" b="0" i="0" dirty="0">
                <a:solidFill>
                  <a:srgbClr val="C9D1D9"/>
                </a:solidFill>
                <a:effectLst/>
                <a:latin typeface="-apple-system"/>
              </a:rPr>
              <a:t> </a:t>
            </a:r>
            <a:r>
              <a:rPr lang="es-MX" b="0" i="0" dirty="0" err="1">
                <a:solidFill>
                  <a:srgbClr val="C9D1D9"/>
                </a:solidFill>
                <a:effectLst/>
                <a:latin typeface="-apple-system"/>
              </a:rPr>
              <a:t>on</a:t>
            </a:r>
            <a:r>
              <a:rPr lang="es-MX" b="0" i="0" dirty="0">
                <a:solidFill>
                  <a:srgbClr val="C9D1D9"/>
                </a:solidFill>
                <a:effectLst/>
                <a:latin typeface="-apple-system"/>
              </a:rPr>
              <a:t> </a:t>
            </a:r>
            <a:r>
              <a:rPr lang="es-MX" b="0" i="0" dirty="0" err="1">
                <a:solidFill>
                  <a:srgbClr val="C9D1D9"/>
                </a:solidFill>
                <a:effectLst/>
                <a:latin typeface="-apple-system"/>
              </a:rPr>
              <a:t>main</a:t>
            </a:r>
            <a:r>
              <a:rPr lang="es-MX" b="0" i="0" dirty="0">
                <a:solidFill>
                  <a:srgbClr val="C9D1D9"/>
                </a:solidFill>
                <a:effectLst/>
                <a:latin typeface="-apple-system"/>
              </a:rPr>
              <a:t>".</a:t>
            </a:r>
          </a:p>
          <a:p>
            <a:pPr marL="0" lvl="0" indent="0" algn="l" rtl="0">
              <a:spcBef>
                <a:spcPts val="0"/>
              </a:spcBef>
              <a:spcAft>
                <a:spcPts val="0"/>
              </a:spcAft>
              <a:buNone/>
            </a:pPr>
            <a:endParaRPr lang="es-MX" sz="1100" dirty="0">
              <a:solidFill>
                <a:schemeClr val="dk2"/>
              </a:solidFill>
              <a:latin typeface="Roboto Mono"/>
              <a:ea typeface="Roboto Mono"/>
              <a:cs typeface="Roboto Mono"/>
              <a:sym typeface="Roboto Mon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C9D1D9"/>
                </a:solidFill>
                <a:effectLst/>
                <a:latin typeface="-apple-system"/>
              </a:rPr>
              <a:t>4. </a:t>
            </a:r>
            <a:r>
              <a:rPr lang="es-MX" b="0" i="0" dirty="0">
                <a:solidFill>
                  <a:srgbClr val="C9D1D9"/>
                </a:solidFill>
                <a:effectLst/>
                <a:latin typeface="-apple-system"/>
              </a:rPr>
              <a:t>Espera mientras GitHub inicializa el </a:t>
            </a:r>
            <a:r>
              <a:rPr lang="es-MX" b="0" i="0" dirty="0" err="1">
                <a:solidFill>
                  <a:srgbClr val="C9D1D9"/>
                </a:solidFill>
                <a:effectLst/>
                <a:latin typeface="-apple-system"/>
              </a:rPr>
              <a:t>Codespace</a:t>
            </a:r>
            <a:r>
              <a:rPr lang="es-MX" b="0" i="0" dirty="0">
                <a:solidFill>
                  <a:srgbClr val="C9D1D9"/>
                </a:solidFill>
                <a:effectLst/>
                <a:latin typeface="-apple-system"/>
              </a:rPr>
              <a:t>.</a:t>
            </a:r>
            <a:endParaRPr lang="es-MX" sz="1100"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lang="es-MX" sz="1100" dirty="0">
              <a:solidFill>
                <a:schemeClr val="dk2"/>
              </a:solidFill>
              <a:latin typeface="Roboto Mono"/>
              <a:ea typeface="Roboto Mono"/>
              <a:cs typeface="Roboto Mono"/>
              <a:sym typeface="Roboto Mono"/>
            </a:endParaRPr>
          </a:p>
        </p:txBody>
      </p:sp>
    </p:spTree>
    <p:extLst>
      <p:ext uri="{BB962C8B-B14F-4D97-AF65-F5344CB8AC3E}">
        <p14:creationId xmlns:p14="http://schemas.microsoft.com/office/powerpoint/2010/main" val="2182243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27"/>
        <p:cNvGrpSpPr/>
        <p:nvPr/>
      </p:nvGrpSpPr>
      <p:grpSpPr>
        <a:xfrm>
          <a:off x="0" y="0"/>
          <a:ext cx="0" cy="0"/>
          <a:chOff x="0" y="0"/>
          <a:chExt cx="0" cy="0"/>
        </a:xfrm>
      </p:grpSpPr>
      <p:sp>
        <p:nvSpPr>
          <p:cNvPr id="28" name="Google Shape;28;p2"/>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i="0" u="none" strike="noStrike" cap="none">
                <a:solidFill>
                  <a:schemeClr val="dk1"/>
                </a:solidFill>
              </a:rPr>
              <a:t>Footer instructions</a:t>
            </a:r>
            <a:endParaRPr sz="3600" b="1">
              <a:solidFill>
                <a:schemeClr val="dk1"/>
              </a:solidFill>
            </a:endParaRPr>
          </a:p>
        </p:txBody>
      </p:sp>
      <p:sp>
        <p:nvSpPr>
          <p:cNvPr id="29" name="Google Shape;29;p2"/>
          <p:cNvSpPr txBox="1"/>
          <p:nvPr/>
        </p:nvSpPr>
        <p:spPr>
          <a:xfrm>
            <a:off x="821170" y="3397195"/>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i="0" u="none" strike="noStrike" cap="none">
                <a:solidFill>
                  <a:schemeClr val="dk1"/>
                </a:solidFill>
              </a:rPr>
              <a:t>Click </a:t>
            </a:r>
            <a:r>
              <a:rPr lang="en" sz="1600">
                <a:solidFill>
                  <a:schemeClr val="dk1"/>
                </a:solidFill>
              </a:rPr>
              <a:t>“Slide” then “Edit theme”</a:t>
            </a:r>
            <a:endParaRPr sz="1600">
              <a:solidFill>
                <a:schemeClr val="dk1"/>
              </a:solidFill>
            </a:endParaRPr>
          </a:p>
        </p:txBody>
      </p:sp>
      <p:sp>
        <p:nvSpPr>
          <p:cNvPr id="30" name="Google Shape;30;p2"/>
          <p:cNvSpPr txBox="1"/>
          <p:nvPr/>
        </p:nvSpPr>
        <p:spPr>
          <a:xfrm>
            <a:off x="821176" y="391980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chemeClr val="dk2"/>
                </a:solidFill>
              </a:rPr>
              <a:t>Found at the top of the tool bar </a:t>
            </a:r>
            <a:endParaRPr>
              <a:solidFill>
                <a:schemeClr val="dk2"/>
              </a:solidFill>
            </a:endParaRPr>
          </a:p>
        </p:txBody>
      </p:sp>
      <p:sp>
        <p:nvSpPr>
          <p:cNvPr id="31" name="Google Shape;31;p2"/>
          <p:cNvSpPr txBox="1"/>
          <p:nvPr/>
        </p:nvSpPr>
        <p:spPr>
          <a:xfrm>
            <a:off x="3484751" y="3397200"/>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Edit the footer on </a:t>
            </a:r>
            <a:br>
              <a:rPr lang="en" sz="1600">
                <a:solidFill>
                  <a:schemeClr val="dk1"/>
                </a:solidFill>
              </a:rPr>
            </a:br>
            <a:r>
              <a:rPr lang="en" sz="1600">
                <a:solidFill>
                  <a:schemeClr val="dk1"/>
                </a:solidFill>
              </a:rPr>
              <a:t>Slide 0 of the theme</a:t>
            </a:r>
            <a:endParaRPr sz="1600">
              <a:solidFill>
                <a:schemeClr val="dk1"/>
              </a:solidFill>
            </a:endParaRPr>
          </a:p>
        </p:txBody>
      </p:sp>
      <p:sp>
        <p:nvSpPr>
          <p:cNvPr id="32" name="Google Shape;32;p2"/>
          <p:cNvSpPr txBox="1"/>
          <p:nvPr/>
        </p:nvSpPr>
        <p:spPr>
          <a:xfrm>
            <a:off x="3484751" y="391980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chemeClr val="dk2"/>
                </a:solidFill>
              </a:rPr>
              <a:t>By changing the date, talk title, and GitHub hand</a:t>
            </a:r>
            <a:r>
              <a:rPr lang="en">
                <a:solidFill>
                  <a:schemeClr val="dk2"/>
                </a:solidFill>
              </a:rPr>
              <a:t>le of the speaker(s)</a:t>
            </a:r>
            <a:endParaRPr>
              <a:solidFill>
                <a:schemeClr val="dk2"/>
              </a:solidFill>
            </a:endParaRPr>
          </a:p>
        </p:txBody>
      </p:sp>
      <p:sp>
        <p:nvSpPr>
          <p:cNvPr id="33" name="Google Shape;33;p2"/>
          <p:cNvSpPr txBox="1"/>
          <p:nvPr/>
        </p:nvSpPr>
        <p:spPr>
          <a:xfrm>
            <a:off x="6099324" y="3397200"/>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Click the X at the top right to close out and return to presentation</a:t>
            </a:r>
            <a:endParaRPr sz="1600">
              <a:solidFill>
                <a:schemeClr val="dk1"/>
              </a:solidFill>
            </a:endParaRPr>
          </a:p>
        </p:txBody>
      </p:sp>
      <p:pic>
        <p:nvPicPr>
          <p:cNvPr id="34" name="Google Shape;34;p2"/>
          <p:cNvPicPr preferRelativeResize="0"/>
          <p:nvPr/>
        </p:nvPicPr>
        <p:blipFill rotWithShape="1">
          <a:blip r:embed="rId2">
            <a:alphaModFix/>
          </a:blip>
          <a:srcRect l="1761" r="28042"/>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35" name="Google Shape;35;p2"/>
          <p:cNvSpPr/>
          <p:nvPr/>
        </p:nvSpPr>
        <p:spPr>
          <a:xfrm>
            <a:off x="1401175" y="1324725"/>
            <a:ext cx="141900" cy="1116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 name="Google Shape;36;p2"/>
          <p:cNvSpPr/>
          <p:nvPr/>
        </p:nvSpPr>
        <p:spPr>
          <a:xfrm>
            <a:off x="1381175" y="2057400"/>
            <a:ext cx="509100" cy="918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37" name="Google Shape;37;p2"/>
          <p:cNvPicPr preferRelativeResize="0"/>
          <p:nvPr/>
        </p:nvPicPr>
        <p:blipFill rotWithShape="1">
          <a:blip r:embed="rId3">
            <a:alphaModFix/>
          </a:blip>
          <a:srcRect l="578" r="37252"/>
          <a:stretch/>
        </p:blipFill>
        <p:spPr>
          <a:xfrm>
            <a:off x="3475647" y="1269904"/>
            <a:ext cx="2229000" cy="1871400"/>
          </a:xfrm>
          <a:prstGeom prst="roundRect">
            <a:avLst>
              <a:gd name="adj" fmla="val 3843"/>
            </a:avLst>
          </a:prstGeom>
          <a:noFill/>
          <a:ln w="19050" cap="flat" cmpd="sng">
            <a:solidFill>
              <a:schemeClr val="accent1"/>
            </a:solidFill>
            <a:prstDash val="solid"/>
            <a:round/>
            <a:headEnd type="none" w="sm" len="sm"/>
            <a:tailEnd type="none" w="sm" len="sm"/>
          </a:ln>
        </p:spPr>
      </p:pic>
      <p:sp>
        <p:nvSpPr>
          <p:cNvPr id="38" name="Google Shape;38;p2"/>
          <p:cNvSpPr/>
          <p:nvPr/>
        </p:nvSpPr>
        <p:spPr>
          <a:xfrm>
            <a:off x="3792347" y="1579440"/>
            <a:ext cx="496500" cy="292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9" name="Google Shape;39;p2"/>
          <p:cNvSpPr/>
          <p:nvPr/>
        </p:nvSpPr>
        <p:spPr>
          <a:xfrm>
            <a:off x="4640349" y="2859575"/>
            <a:ext cx="10734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40" name="Google Shape;40;p2"/>
          <p:cNvPicPr preferRelativeResize="0"/>
          <p:nvPr/>
        </p:nvPicPr>
        <p:blipFill rotWithShape="1">
          <a:blip r:embed="rId4">
            <a:alphaModFix/>
          </a:blip>
          <a:srcRect l="40564"/>
          <a:stretch/>
        </p:blipFill>
        <p:spPr>
          <a:xfrm>
            <a:off x="6090235" y="1254908"/>
            <a:ext cx="2260200" cy="1901400"/>
          </a:xfrm>
          <a:prstGeom prst="roundRect">
            <a:avLst>
              <a:gd name="adj" fmla="val 3246"/>
            </a:avLst>
          </a:prstGeom>
          <a:noFill/>
          <a:ln w="19050" cap="flat" cmpd="sng">
            <a:solidFill>
              <a:schemeClr val="accent1"/>
            </a:solidFill>
            <a:prstDash val="solid"/>
            <a:round/>
            <a:headEnd type="none" w="sm" len="sm"/>
            <a:tailEnd type="none" w="sm" len="sm"/>
          </a:ln>
        </p:spPr>
      </p:pic>
      <p:sp>
        <p:nvSpPr>
          <p:cNvPr id="41" name="Google Shape;41;p2"/>
          <p:cNvSpPr/>
          <p:nvPr/>
        </p:nvSpPr>
        <p:spPr>
          <a:xfrm>
            <a:off x="8234375" y="1461900"/>
            <a:ext cx="1266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6. Presentation title">
  <p:cSld name="Presentation title_3">
    <p:bg>
      <p:bgPr>
        <a:blipFill>
          <a:blip r:embed="rId2">
            <a:alphaModFix/>
          </a:blip>
          <a:stretch>
            <a:fillRect/>
          </a:stretch>
        </a:blipFill>
        <a:effectLst/>
      </p:bgPr>
    </p:bg>
    <p:spTree>
      <p:nvGrpSpPr>
        <p:cNvPr id="1" name="Shape 144"/>
        <p:cNvGrpSpPr/>
        <p:nvPr/>
      </p:nvGrpSpPr>
      <p:grpSpPr>
        <a:xfrm>
          <a:off x="0" y="0"/>
          <a:ext cx="0" cy="0"/>
          <a:chOff x="0" y="0"/>
          <a:chExt cx="0" cy="0"/>
        </a:xfrm>
      </p:grpSpPr>
      <p:pic>
        <p:nvPicPr>
          <p:cNvPr id="145" name="Google Shape;145;p13"/>
          <p:cNvPicPr preferRelativeResize="0"/>
          <p:nvPr/>
        </p:nvPicPr>
        <p:blipFill rotWithShape="1">
          <a:blip r:embed="rId3">
            <a:alphaModFix/>
          </a:blip>
          <a:srcRect t="406" b="416"/>
          <a:stretch/>
        </p:blipFill>
        <p:spPr>
          <a:xfrm>
            <a:off x="8240386" y="4267902"/>
            <a:ext cx="527371" cy="514350"/>
          </a:xfrm>
          <a:prstGeom prst="rect">
            <a:avLst/>
          </a:prstGeom>
          <a:noFill/>
          <a:ln>
            <a:noFill/>
          </a:ln>
        </p:spPr>
      </p:pic>
      <p:sp>
        <p:nvSpPr>
          <p:cNvPr id="146" name="Google Shape;146;p13"/>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None/>
              <a:defRPr sz="4400" b="1" i="0" u="none" strike="noStrike" cap="none">
                <a:solidFill>
                  <a:schemeClr val="dk1"/>
                </a:solidFil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47" name="Google Shape;147;p13"/>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2" name="Picture 6">
            <a:extLst>
              <a:ext uri="{FF2B5EF4-FFF2-40B4-BE49-F238E27FC236}">
                <a16:creationId xmlns:a16="http://schemas.microsoft.com/office/drawing/2014/main" id="{F20DD0A0-3B03-6EBB-A8A5-8A46A53802C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05. Q&amp;A ">
  <p:cSld name="Q&amp;A Gradient BG 3">
    <p:bg>
      <p:bgPr>
        <a:blipFill>
          <a:blip r:embed="rId2">
            <a:alphaModFix/>
          </a:blip>
          <a:stretch>
            <a:fillRect/>
          </a:stretch>
        </a:blipFill>
        <a:effectLst/>
      </p:bgPr>
    </p:bg>
    <p:spTree>
      <p:nvGrpSpPr>
        <p:cNvPr id="1" name="Shape 1341"/>
        <p:cNvGrpSpPr/>
        <p:nvPr/>
      </p:nvGrpSpPr>
      <p:grpSpPr>
        <a:xfrm>
          <a:off x="0" y="0"/>
          <a:ext cx="0" cy="0"/>
          <a:chOff x="0" y="0"/>
          <a:chExt cx="0" cy="0"/>
        </a:xfrm>
      </p:grpSpPr>
      <p:sp>
        <p:nvSpPr>
          <p:cNvPr id="1342" name="Google Shape;1342;p112"/>
          <p:cNvSpPr/>
          <p:nvPr/>
        </p:nvSpPr>
        <p:spPr>
          <a:xfrm>
            <a:off x="3665742" y="2092773"/>
            <a:ext cx="1812515" cy="957954"/>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dk1"/>
                </a:solidFill>
              </a:rPr>
              <a:t>Q&amp;A</a:t>
            </a:r>
            <a:endParaRPr sz="6000" b="1">
              <a:solidFill>
                <a:schemeClr val="dk1"/>
              </a:solidFill>
            </a:endParaRPr>
          </a:p>
        </p:txBody>
      </p:sp>
      <p:pic>
        <p:nvPicPr>
          <p:cNvPr id="2" name="Google Shape;145;p13">
            <a:extLst>
              <a:ext uri="{FF2B5EF4-FFF2-40B4-BE49-F238E27FC236}">
                <a16:creationId xmlns:a16="http://schemas.microsoft.com/office/drawing/2014/main" id="{5DECE98A-9383-724A-8D5E-29CE76C60CD4}"/>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F751FABD-ADD6-F429-DA51-5B1E7E5EDE0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06. Thank you">
  <p:cSld name="Thank you purple">
    <p:bg>
      <p:bgPr>
        <a:gradFill>
          <a:gsLst>
            <a:gs pos="0">
              <a:schemeClr val="accent5"/>
            </a:gs>
            <a:gs pos="50000">
              <a:schemeClr val="accent1"/>
            </a:gs>
            <a:gs pos="100000">
              <a:schemeClr val="accent4"/>
            </a:gs>
          </a:gsLst>
          <a:lin ang="18900044" scaled="0"/>
        </a:gradFill>
        <a:effectLst/>
      </p:bgPr>
    </p:bg>
    <p:spTree>
      <p:nvGrpSpPr>
        <p:cNvPr id="1" name="Shape 1343"/>
        <p:cNvGrpSpPr/>
        <p:nvPr/>
      </p:nvGrpSpPr>
      <p:grpSpPr>
        <a:xfrm>
          <a:off x="0" y="0"/>
          <a:ext cx="0" cy="0"/>
          <a:chOff x="0" y="0"/>
          <a:chExt cx="0" cy="0"/>
        </a:xfrm>
      </p:grpSpPr>
      <p:sp>
        <p:nvSpPr>
          <p:cNvPr id="1344" name="Google Shape;1344;p113"/>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solidFill>
                <a:schemeClr val="lt1"/>
              </a:solidFill>
            </a:endParaRPr>
          </a:p>
        </p:txBody>
      </p:sp>
      <p:pic>
        <p:nvPicPr>
          <p:cNvPr id="2" name="Google Shape;145;p13">
            <a:extLst>
              <a:ext uri="{FF2B5EF4-FFF2-40B4-BE49-F238E27FC236}">
                <a16:creationId xmlns:a16="http://schemas.microsoft.com/office/drawing/2014/main" id="{5641C481-2E5A-5B12-D278-6A76AB26D72B}"/>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69A5CAFC-89F3-43E0-9EA9-1F9F6542A9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07. Thank you">
  <p:cSld name="Thank you gradient 1">
    <p:bg>
      <p:bgPr>
        <a:gradFill>
          <a:gsLst>
            <a:gs pos="0">
              <a:schemeClr val="accent2"/>
            </a:gs>
            <a:gs pos="24000">
              <a:schemeClr val="accent5"/>
            </a:gs>
            <a:gs pos="100000">
              <a:schemeClr val="accent1"/>
            </a:gs>
          </a:gsLst>
          <a:lin ang="18900044" scaled="0"/>
        </a:gradFill>
        <a:effectLst/>
      </p:bgPr>
    </p:bg>
    <p:spTree>
      <p:nvGrpSpPr>
        <p:cNvPr id="1" name="Shape 1345"/>
        <p:cNvGrpSpPr/>
        <p:nvPr/>
      </p:nvGrpSpPr>
      <p:grpSpPr>
        <a:xfrm>
          <a:off x="0" y="0"/>
          <a:ext cx="0" cy="0"/>
          <a:chOff x="0" y="0"/>
          <a:chExt cx="0" cy="0"/>
        </a:xfrm>
      </p:grpSpPr>
      <p:sp>
        <p:nvSpPr>
          <p:cNvPr id="1346" name="Google Shape;1346;p114"/>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solidFill>
                <a:schemeClr val="lt1"/>
              </a:solidFill>
            </a:endParaRPr>
          </a:p>
        </p:txBody>
      </p:sp>
      <p:pic>
        <p:nvPicPr>
          <p:cNvPr id="2" name="Google Shape;145;p13">
            <a:extLst>
              <a:ext uri="{FF2B5EF4-FFF2-40B4-BE49-F238E27FC236}">
                <a16:creationId xmlns:a16="http://schemas.microsoft.com/office/drawing/2014/main" id="{FD62CD35-A0C6-5B55-7B2A-BE390BE5C66F}"/>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D56E264C-19AF-386E-DED9-AB270335AC5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08. Thank you">
  <p:cSld name="Thank you gradient 2">
    <p:bg>
      <p:bgPr>
        <a:gradFill>
          <a:gsLst>
            <a:gs pos="0">
              <a:schemeClr val="accent3"/>
            </a:gs>
            <a:gs pos="100000">
              <a:schemeClr val="accent2"/>
            </a:gs>
          </a:gsLst>
          <a:lin ang="8100019" scaled="0"/>
        </a:gradFill>
        <a:effectLst/>
      </p:bgPr>
    </p:bg>
    <p:spTree>
      <p:nvGrpSpPr>
        <p:cNvPr id="1" name="Shape 1347"/>
        <p:cNvGrpSpPr/>
        <p:nvPr/>
      </p:nvGrpSpPr>
      <p:grpSpPr>
        <a:xfrm>
          <a:off x="0" y="0"/>
          <a:ext cx="0" cy="0"/>
          <a:chOff x="0" y="0"/>
          <a:chExt cx="0" cy="0"/>
        </a:xfrm>
      </p:grpSpPr>
      <p:sp>
        <p:nvSpPr>
          <p:cNvPr id="1348" name="Google Shape;1348;p115"/>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solidFill>
                <a:schemeClr val="lt1"/>
              </a:solidFill>
            </a:endParaRPr>
          </a:p>
        </p:txBody>
      </p:sp>
      <p:pic>
        <p:nvPicPr>
          <p:cNvPr id="2" name="Google Shape;145;p13">
            <a:extLst>
              <a:ext uri="{FF2B5EF4-FFF2-40B4-BE49-F238E27FC236}">
                <a16:creationId xmlns:a16="http://schemas.microsoft.com/office/drawing/2014/main" id="{27E11F51-95CF-1D68-F35A-7E2FD26520FB}"/>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9680BB02-804D-4369-BF5A-9BF8BFA333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09. Thank you">
  <p:cSld name="TY Gradient BG 2">
    <p:bg>
      <p:bgPr>
        <a:blipFill>
          <a:blip r:embed="rId2">
            <a:alphaModFix/>
          </a:blip>
          <a:stretch>
            <a:fillRect/>
          </a:stretch>
        </a:blipFill>
        <a:effectLst/>
      </p:bgPr>
    </p:bg>
    <p:spTree>
      <p:nvGrpSpPr>
        <p:cNvPr id="1" name="Shape 1349"/>
        <p:cNvGrpSpPr/>
        <p:nvPr/>
      </p:nvGrpSpPr>
      <p:grpSpPr>
        <a:xfrm>
          <a:off x="0" y="0"/>
          <a:ext cx="0" cy="0"/>
          <a:chOff x="0" y="0"/>
          <a:chExt cx="0" cy="0"/>
        </a:xfrm>
      </p:grpSpPr>
      <p:sp>
        <p:nvSpPr>
          <p:cNvPr id="1350" name="Google Shape;1350;p116"/>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dk1"/>
                </a:solidFill>
                <a:latin typeface="Arial"/>
                <a:ea typeface="Arial"/>
                <a:cs typeface="Arial"/>
                <a:sym typeface="Arial"/>
              </a:rPr>
              <a:t>Thank you</a:t>
            </a:r>
            <a:endParaRPr sz="6000" b="1">
              <a:solidFill>
                <a:schemeClr val="dk1"/>
              </a:solidFill>
            </a:endParaRPr>
          </a:p>
        </p:txBody>
      </p:sp>
      <p:pic>
        <p:nvPicPr>
          <p:cNvPr id="2" name="Google Shape;145;p13">
            <a:extLst>
              <a:ext uri="{FF2B5EF4-FFF2-40B4-BE49-F238E27FC236}">
                <a16:creationId xmlns:a16="http://schemas.microsoft.com/office/drawing/2014/main" id="{E7E5D70D-DC11-7430-60A7-9BBB7324D480}"/>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5" name="Picture 6">
            <a:extLst>
              <a:ext uri="{FF2B5EF4-FFF2-40B4-BE49-F238E27FC236}">
                <a16:creationId xmlns:a16="http://schemas.microsoft.com/office/drawing/2014/main" id="{A4FE5D0F-672F-7846-5B20-F1730893DEA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10. Thank you">
  <p:cSld name="TY Gradient BG 3">
    <p:bg>
      <p:bgPr>
        <a:blipFill>
          <a:blip r:embed="rId2">
            <a:alphaModFix/>
          </a:blip>
          <a:stretch>
            <a:fillRect/>
          </a:stretch>
        </a:blipFill>
        <a:effectLst/>
      </p:bgPr>
    </p:bg>
    <p:spTree>
      <p:nvGrpSpPr>
        <p:cNvPr id="1" name="Shape 1351"/>
        <p:cNvGrpSpPr/>
        <p:nvPr/>
      </p:nvGrpSpPr>
      <p:grpSpPr>
        <a:xfrm>
          <a:off x="0" y="0"/>
          <a:ext cx="0" cy="0"/>
          <a:chOff x="0" y="0"/>
          <a:chExt cx="0" cy="0"/>
        </a:xfrm>
      </p:grpSpPr>
      <p:sp>
        <p:nvSpPr>
          <p:cNvPr id="1352" name="Google Shape;1352;p117"/>
          <p:cNvSpPr/>
          <p:nvPr/>
        </p:nvSpPr>
        <p:spPr>
          <a:xfrm>
            <a:off x="2613171" y="2092773"/>
            <a:ext cx="3917660" cy="957954"/>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dk1"/>
                </a:solidFill>
                <a:latin typeface="Arial"/>
                <a:ea typeface="Arial"/>
                <a:cs typeface="Arial"/>
                <a:sym typeface="Arial"/>
              </a:rPr>
              <a:t>Thank you</a:t>
            </a:r>
            <a:endParaRPr sz="6000" b="1">
              <a:solidFill>
                <a:schemeClr val="dk1"/>
              </a:solidFill>
            </a:endParaRPr>
          </a:p>
        </p:txBody>
      </p:sp>
      <p:pic>
        <p:nvPicPr>
          <p:cNvPr id="2" name="Google Shape;145;p13">
            <a:extLst>
              <a:ext uri="{FF2B5EF4-FFF2-40B4-BE49-F238E27FC236}">
                <a16:creationId xmlns:a16="http://schemas.microsoft.com/office/drawing/2014/main" id="{77CA57F1-76A0-5190-8AA5-72E2EAC821E1}"/>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7AF3AA50-53A7-72B1-29AB-04E2C4BBA31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2. Blank">
  <p:cSld name="2. Blank">
    <p:spTree>
      <p:nvGrpSpPr>
        <p:cNvPr id="1" name="Shape 2584"/>
        <p:cNvGrpSpPr/>
        <p:nvPr/>
      </p:nvGrpSpPr>
      <p:grpSpPr>
        <a:xfrm>
          <a:off x="0" y="0"/>
          <a:ext cx="0" cy="0"/>
          <a:chOff x="0" y="0"/>
          <a:chExt cx="0" cy="0"/>
        </a:xfrm>
      </p:grpSpPr>
      <p:grpSp>
        <p:nvGrpSpPr>
          <p:cNvPr id="2585" name="Google Shape;2585;p135"/>
          <p:cNvGrpSpPr/>
          <p:nvPr/>
        </p:nvGrpSpPr>
        <p:grpSpPr>
          <a:xfrm>
            <a:off x="9190200" y="0"/>
            <a:ext cx="2579242" cy="2568339"/>
            <a:chOff x="22170399" y="777240"/>
            <a:chExt cx="6877978" cy="6848903"/>
          </a:xfrm>
        </p:grpSpPr>
        <p:grpSp>
          <p:nvGrpSpPr>
            <p:cNvPr id="2586" name="Google Shape;2586;p135"/>
            <p:cNvGrpSpPr/>
            <p:nvPr/>
          </p:nvGrpSpPr>
          <p:grpSpPr>
            <a:xfrm>
              <a:off x="22170399" y="777240"/>
              <a:ext cx="6877978" cy="6848903"/>
              <a:chOff x="22155159" y="0"/>
              <a:chExt cx="6877978" cy="6848903"/>
            </a:xfrm>
          </p:grpSpPr>
          <p:sp>
            <p:nvSpPr>
              <p:cNvPr id="2587" name="Google Shape;2587;p1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588" name="Google Shape;2588;p1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589" name="Google Shape;2589;p1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590" name="Google Shape;2590;p1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591" name="Google Shape;2591;p1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592" name="Google Shape;2592;p1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593" name="Google Shape;2593;p1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594" name="Google Shape;2594;p1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595" name="Google Shape;2595;p1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596" name="Google Shape;2596;p1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597" name="Google Shape;2597;p1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598" name="Google Shape;2598;p1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599" name="Google Shape;2599;p1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600" name="Google Shape;2600;p1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extLst>
      <p:ext uri="{BB962C8B-B14F-4D97-AF65-F5344CB8AC3E}">
        <p14:creationId xmlns:p14="http://schemas.microsoft.com/office/powerpoint/2010/main" val="138513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 Presentation title">
  <p:cSld name="Presentation title_4">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50" name="Google Shape;150;p14"/>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None/>
              <a:defRPr sz="4400" b="1" i="0" u="none" strike="noStrike" cap="none">
                <a:solidFill>
                  <a:schemeClr val="dk1"/>
                </a:solidFil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1" name="Google Shape;151;p14"/>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2" name="Google Shape;145;p13">
            <a:extLst>
              <a:ext uri="{FF2B5EF4-FFF2-40B4-BE49-F238E27FC236}">
                <a16:creationId xmlns:a16="http://schemas.microsoft.com/office/drawing/2014/main" id="{95E79313-0C89-56C4-6E89-9F7131252370}"/>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9486B094-3EA2-7014-A611-AFE665FF2B3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Speaker card (1 person)">
  <p:cSld name="1 Speaker_1">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5"/>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54" name="Google Shape;154;p15"/>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5" name="Google Shape;155;p15"/>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1400"/>
              <a:buFont typeface="Roboto Mono"/>
              <a:buNone/>
              <a:defRPr sz="1600">
                <a:solidFill>
                  <a:schemeClr val="dk1"/>
                </a:solidFill>
                <a:latin typeface="Roboto Mono"/>
                <a:ea typeface="Roboto Mono"/>
                <a:cs typeface="Roboto Mono"/>
                <a:sym typeface="Roboto Mono"/>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6" name="Google Shape;156;p15"/>
          <p:cNvSpPr txBox="1">
            <a:spLocks noGrp="1"/>
          </p:cNvSpPr>
          <p:nvPr>
            <p:ph type="subTitle" idx="3"/>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4" name="Picture 6">
            <a:extLst>
              <a:ext uri="{FF2B5EF4-FFF2-40B4-BE49-F238E27FC236}">
                <a16:creationId xmlns:a16="http://schemas.microsoft.com/office/drawing/2014/main" id="{67E6F7D5-9752-5E0D-A621-76FA690CF6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337" y="178076"/>
            <a:ext cx="1752072" cy="366343"/>
          </a:xfrm>
          <a:prstGeom prst="rect">
            <a:avLst/>
          </a:prstGeom>
        </p:spPr>
      </p:pic>
      <p:pic>
        <p:nvPicPr>
          <p:cNvPr id="5" name="Google Shape;145;p13">
            <a:extLst>
              <a:ext uri="{FF2B5EF4-FFF2-40B4-BE49-F238E27FC236}">
                <a16:creationId xmlns:a16="http://schemas.microsoft.com/office/drawing/2014/main" id="{5072C606-B32F-BE98-8B1F-D6C1C8CC10A9}"/>
              </a:ext>
            </a:extLst>
          </p:cNvPr>
          <p:cNvPicPr preferRelativeResize="0"/>
          <p:nvPr userDrawn="1"/>
        </p:nvPicPr>
        <p:blipFill rotWithShape="1">
          <a:blip r:embed="rId5">
            <a:alphaModFix/>
          </a:blip>
          <a:srcRect t="406" b="416"/>
          <a:stretch/>
        </p:blipFill>
        <p:spPr>
          <a:xfrm>
            <a:off x="8240386" y="4267902"/>
            <a:ext cx="527371" cy="5143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Speaker card (1 person)">
  <p:cSld name="1 Speaker_2">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 name="Google Shape;159;p16"/>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 name="Google Shape;160;p16"/>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1" name="Google Shape;161;p16"/>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6" name="Picture 6">
            <a:extLst>
              <a:ext uri="{FF2B5EF4-FFF2-40B4-BE49-F238E27FC236}">
                <a16:creationId xmlns:a16="http://schemas.microsoft.com/office/drawing/2014/main" id="{84819456-B31D-4A33-FE80-A69E7DA408D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337" y="187650"/>
            <a:ext cx="1752072" cy="366343"/>
          </a:xfrm>
          <a:prstGeom prst="rect">
            <a:avLst/>
          </a:prstGeom>
        </p:spPr>
      </p:pic>
      <p:pic>
        <p:nvPicPr>
          <p:cNvPr id="7" name="Google Shape;145;p13">
            <a:extLst>
              <a:ext uri="{FF2B5EF4-FFF2-40B4-BE49-F238E27FC236}">
                <a16:creationId xmlns:a16="http://schemas.microsoft.com/office/drawing/2014/main" id="{89E073D1-3F14-8188-64FC-4BDF3BE2CA77}"/>
              </a:ext>
            </a:extLst>
          </p:cNvPr>
          <p:cNvPicPr preferRelativeResize="0"/>
          <p:nvPr userDrawn="1"/>
        </p:nvPicPr>
        <p:blipFill rotWithShape="1">
          <a:blip r:embed="rId5">
            <a:alphaModFix/>
          </a:blip>
          <a:srcRect t="406" b="416"/>
          <a:stretch/>
        </p:blipFill>
        <p:spPr>
          <a:xfrm>
            <a:off x="8240386" y="4267902"/>
            <a:ext cx="527371" cy="5143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peaker card  (1 person)">
  <p:cSld name="1 Speaker_3">
    <p:bg>
      <p:bgPr>
        <a:gradFill>
          <a:gsLst>
            <a:gs pos="0">
              <a:schemeClr val="accent4"/>
            </a:gs>
            <a:gs pos="100000">
              <a:schemeClr val="accent1"/>
            </a:gs>
          </a:gsLst>
          <a:lin ang="8099331" scaled="0"/>
        </a:gra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4" name="Google Shape;164;p17"/>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5" name="Google Shape;165;p17"/>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6" name="Google Shape;166;p17"/>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4" name="Google Shape;145;p13">
            <a:extLst>
              <a:ext uri="{FF2B5EF4-FFF2-40B4-BE49-F238E27FC236}">
                <a16:creationId xmlns:a16="http://schemas.microsoft.com/office/drawing/2014/main" id="{4748ED6F-7EDE-C13F-6E24-3DF34FB6AE8D}"/>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5" name="Picture 4" descr="Ver las imágenes de origen">
            <a:extLst>
              <a:ext uri="{FF2B5EF4-FFF2-40B4-BE49-F238E27FC236}">
                <a16:creationId xmlns:a16="http://schemas.microsoft.com/office/drawing/2014/main" id="{6695D4F3-6134-F4F3-0055-331EB7FE0CE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Speaker card  (1 person)">
  <p:cSld name="1 Speaker_3_1">
    <p:bg>
      <p:bgPr>
        <a:gradFill>
          <a:gsLst>
            <a:gs pos="0">
              <a:srgbClr val="A371F7"/>
            </a:gs>
            <a:gs pos="52999">
              <a:schemeClr val="accent5"/>
            </a:gs>
            <a:gs pos="100000">
              <a:schemeClr val="accent2"/>
            </a:gs>
          </a:gsLst>
          <a:lin ang="18900044" scaled="0"/>
        </a:gradFill>
        <a:effectLst/>
      </p:bgPr>
    </p:bg>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9" name="Google Shape;169;p18"/>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18"/>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1" name="Google Shape;171;p18"/>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2" name="Google Shape;145;p13">
            <a:extLst>
              <a:ext uri="{FF2B5EF4-FFF2-40B4-BE49-F238E27FC236}">
                <a16:creationId xmlns:a16="http://schemas.microsoft.com/office/drawing/2014/main" id="{E8B053AE-74F8-CDC4-0AC6-DBE0193780C5}"/>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D120D1CC-F509-3263-A749-1F7B693D25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Speaker card  (1 person)">
  <p:cSld name="1 Speaker_4">
    <p:bg>
      <p:bgPr>
        <a:gradFill>
          <a:gsLst>
            <a:gs pos="0">
              <a:schemeClr val="accent2"/>
            </a:gs>
            <a:gs pos="100000">
              <a:schemeClr val="accent6"/>
            </a:gs>
          </a:gsLst>
          <a:lin ang="18900044" scaled="0"/>
        </a:gradFill>
        <a:effectLst/>
      </p:bgPr>
    </p:bg>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19"/>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5" name="Google Shape;175;p19"/>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19"/>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2" name="Google Shape;145;p13">
            <a:extLst>
              <a:ext uri="{FF2B5EF4-FFF2-40B4-BE49-F238E27FC236}">
                <a16:creationId xmlns:a16="http://schemas.microsoft.com/office/drawing/2014/main" id="{9A614104-3A2D-AE05-9068-A9CDC54ECA43}"/>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16F67C68-C720-511A-DD20-82A1F45C602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Speaker card  (2 people)">
  <p:cSld name="2 Speakers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1"/>
          <p:cNvSpPr>
            <a:spLocks noGrp="1"/>
          </p:cNvSpPr>
          <p:nvPr>
            <p:ph type="pic" idx="2"/>
          </p:nvPr>
        </p:nvSpPr>
        <p:spPr>
          <a:xfrm>
            <a:off x="374009" y="3146097"/>
            <a:ext cx="8574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8" name="Google Shape;188;p21"/>
          <p:cNvSpPr>
            <a:spLocks noGrp="1"/>
          </p:cNvSpPr>
          <p:nvPr>
            <p:ph type="pic" idx="3"/>
          </p:nvPr>
        </p:nvSpPr>
        <p:spPr>
          <a:xfrm>
            <a:off x="4787524" y="3146097"/>
            <a:ext cx="857250" cy="857250"/>
          </a:xfrm>
          <a:prstGeom prst="ellipse">
            <a:avLst/>
          </a:prstGeom>
          <a:noFill/>
          <a:ln w="19050" cap="flat" cmpd="sng">
            <a:solidFill>
              <a:schemeClr val="dk1"/>
            </a:solidFill>
            <a:prstDash val="solid"/>
            <a:round/>
            <a:headEnd type="none" w="sm" len="sm"/>
            <a:tailEnd type="none" w="sm" len="sm"/>
          </a:ln>
          <a:effectLst>
            <a:reflection stA="20000" endPos="15000" dist="38100" dir="5400000" sy="-100000" algn="bl" rotWithShape="0"/>
          </a:effectLst>
        </p:spPr>
      </p:sp>
      <p:sp>
        <p:nvSpPr>
          <p:cNvPr id="189" name="Google Shape;189;p21"/>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90" name="Google Shape;190;p21"/>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91" name="Google Shape;191;p21"/>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92" name="Google Shape;192;p21"/>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93" name="Google Shape;193;p21"/>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94" name="Google Shape;194;p21"/>
          <p:cNvCxnSpPr/>
          <p:nvPr/>
        </p:nvCxnSpPr>
        <p:spPr>
          <a:xfrm>
            <a:off x="452844" y="2571750"/>
            <a:ext cx="5492400" cy="0"/>
          </a:xfrm>
          <a:prstGeom prst="straightConnector1">
            <a:avLst/>
          </a:prstGeom>
          <a:noFill/>
          <a:ln w="19050" cap="rnd" cmpd="sng">
            <a:solidFill>
              <a:schemeClr val="dk1"/>
            </a:solidFill>
            <a:prstDash val="solid"/>
            <a:round/>
            <a:headEnd type="none" w="sm" len="sm"/>
            <a:tailEnd type="none" w="sm" len="sm"/>
          </a:ln>
        </p:spPr>
      </p:cxnSp>
      <p:pic>
        <p:nvPicPr>
          <p:cNvPr id="2" name="Google Shape;145;p13">
            <a:extLst>
              <a:ext uri="{FF2B5EF4-FFF2-40B4-BE49-F238E27FC236}">
                <a16:creationId xmlns:a16="http://schemas.microsoft.com/office/drawing/2014/main" id="{C8FB1B8B-2579-152C-0A8C-77111A716738}"/>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4" name="Picture 6">
            <a:extLst>
              <a:ext uri="{FF2B5EF4-FFF2-40B4-BE49-F238E27FC236}">
                <a16:creationId xmlns:a16="http://schemas.microsoft.com/office/drawing/2014/main" id="{31E4A561-5A11-486B-8ACC-4B9F9043715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Speaker card  (2 people)">
  <p:cSld name="2 Speakers_3">
    <p:bg>
      <p:bgPr>
        <a:gradFill>
          <a:gsLst>
            <a:gs pos="0">
              <a:schemeClr val="accent5"/>
            </a:gs>
            <a:gs pos="50000">
              <a:schemeClr val="accent1"/>
            </a:gs>
            <a:gs pos="100000">
              <a:schemeClr val="accent4"/>
            </a:gs>
          </a:gsLst>
          <a:lin ang="18900044" scaled="0"/>
        </a:gradFill>
        <a:effectLst/>
      </p:bgPr>
    </p:bg>
    <p:spTree>
      <p:nvGrpSpPr>
        <p:cNvPr id="1" name="Shape 195"/>
        <p:cNvGrpSpPr/>
        <p:nvPr/>
      </p:nvGrpSpPr>
      <p:grpSpPr>
        <a:xfrm>
          <a:off x="0" y="0"/>
          <a:ext cx="0" cy="0"/>
          <a:chOff x="0" y="0"/>
          <a:chExt cx="0" cy="0"/>
        </a:xfrm>
      </p:grpSpPr>
      <p:sp>
        <p:nvSpPr>
          <p:cNvPr id="196" name="Google Shape;196;p22"/>
          <p:cNvSpPr>
            <a:spLocks noGrp="1"/>
          </p:cNvSpPr>
          <p:nvPr>
            <p:ph type="pic" idx="2"/>
          </p:nvPr>
        </p:nvSpPr>
        <p:spPr>
          <a:xfrm>
            <a:off x="374009"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197" name="Google Shape;197;p22"/>
          <p:cNvSpPr>
            <a:spLocks noGrp="1"/>
          </p:cNvSpPr>
          <p:nvPr>
            <p:ph type="pic" idx="3"/>
          </p:nvPr>
        </p:nvSpPr>
        <p:spPr>
          <a:xfrm>
            <a:off x="4787524"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198" name="Google Shape;198;p22"/>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99" name="Google Shape;199;p22"/>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0" name="Google Shape;200;p22"/>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sp>
        <p:nvSpPr>
          <p:cNvPr id="201" name="Google Shape;201;p22"/>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2" name="Google Shape;202;p22"/>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cxnSp>
        <p:nvCxnSpPr>
          <p:cNvPr id="203" name="Google Shape;203;p22"/>
          <p:cNvCxnSpPr/>
          <p:nvPr/>
        </p:nvCxnSpPr>
        <p:spPr>
          <a:xfrm>
            <a:off x="452844" y="2571750"/>
            <a:ext cx="5492400" cy="0"/>
          </a:xfrm>
          <a:prstGeom prst="straightConnector1">
            <a:avLst/>
          </a:prstGeom>
          <a:noFill/>
          <a:ln w="19050" cap="rnd" cmpd="sng">
            <a:solidFill>
              <a:schemeClr val="lt1"/>
            </a:solidFill>
            <a:prstDash val="solid"/>
            <a:round/>
            <a:headEnd type="none" w="sm" len="sm"/>
            <a:tailEnd type="none" w="sm" len="sm"/>
          </a:ln>
        </p:spPr>
      </p:cxnSp>
      <p:pic>
        <p:nvPicPr>
          <p:cNvPr id="2" name="Google Shape;145;p13">
            <a:extLst>
              <a:ext uri="{FF2B5EF4-FFF2-40B4-BE49-F238E27FC236}">
                <a16:creationId xmlns:a16="http://schemas.microsoft.com/office/drawing/2014/main" id="{9CF2A7DA-C1B6-6AEF-FCB2-A10583DB30BC}"/>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B74333F1-55F0-E3B9-56E7-5813BFD8C7E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Speaker card  (2 people)">
  <p:cSld name="2 Speakers_4">
    <p:bg>
      <p:bgPr>
        <a:gradFill>
          <a:gsLst>
            <a:gs pos="0">
              <a:schemeClr val="accent2"/>
            </a:gs>
            <a:gs pos="51000">
              <a:schemeClr val="accent5"/>
            </a:gs>
            <a:gs pos="100000">
              <a:schemeClr val="accent1"/>
            </a:gs>
          </a:gsLst>
          <a:lin ang="18900044" scaled="0"/>
        </a:gradFill>
        <a:effectLst/>
      </p:bgPr>
    </p:bg>
    <p:spTree>
      <p:nvGrpSpPr>
        <p:cNvPr id="1" name="Shape 204"/>
        <p:cNvGrpSpPr/>
        <p:nvPr/>
      </p:nvGrpSpPr>
      <p:grpSpPr>
        <a:xfrm>
          <a:off x="0" y="0"/>
          <a:ext cx="0" cy="0"/>
          <a:chOff x="0" y="0"/>
          <a:chExt cx="0" cy="0"/>
        </a:xfrm>
      </p:grpSpPr>
      <p:sp>
        <p:nvSpPr>
          <p:cNvPr id="205" name="Google Shape;205;p23"/>
          <p:cNvSpPr>
            <a:spLocks noGrp="1"/>
          </p:cNvSpPr>
          <p:nvPr>
            <p:ph type="pic" idx="2"/>
          </p:nvPr>
        </p:nvSpPr>
        <p:spPr>
          <a:xfrm>
            <a:off x="374009"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06" name="Google Shape;206;p23"/>
          <p:cNvSpPr>
            <a:spLocks noGrp="1"/>
          </p:cNvSpPr>
          <p:nvPr>
            <p:ph type="pic" idx="3"/>
          </p:nvPr>
        </p:nvSpPr>
        <p:spPr>
          <a:xfrm>
            <a:off x="4787524"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07" name="Google Shape;207;p23"/>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23"/>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9" name="Google Shape;209;p23"/>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sp>
        <p:nvSpPr>
          <p:cNvPr id="210" name="Google Shape;210;p23"/>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11" name="Google Shape;211;p23"/>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cxnSp>
        <p:nvCxnSpPr>
          <p:cNvPr id="212" name="Google Shape;212;p23"/>
          <p:cNvCxnSpPr/>
          <p:nvPr/>
        </p:nvCxnSpPr>
        <p:spPr>
          <a:xfrm>
            <a:off x="452844" y="2571750"/>
            <a:ext cx="5492400" cy="0"/>
          </a:xfrm>
          <a:prstGeom prst="straightConnector1">
            <a:avLst/>
          </a:prstGeom>
          <a:noFill/>
          <a:ln w="19050" cap="rnd" cmpd="sng">
            <a:solidFill>
              <a:schemeClr val="lt1"/>
            </a:solidFill>
            <a:prstDash val="solid"/>
            <a:round/>
            <a:headEnd type="none" w="sm" len="sm"/>
            <a:tailEnd type="none" w="sm" len="sm"/>
          </a:ln>
        </p:spPr>
      </p:cxnSp>
      <p:pic>
        <p:nvPicPr>
          <p:cNvPr id="2" name="Google Shape;145;p13">
            <a:extLst>
              <a:ext uri="{FF2B5EF4-FFF2-40B4-BE49-F238E27FC236}">
                <a16:creationId xmlns:a16="http://schemas.microsoft.com/office/drawing/2014/main" id="{FBCCF090-AF31-21AD-36ED-E12A862DD5D9}"/>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8F9C9B2B-A5DE-5310-D381-49CB235E673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Footer Instructions)_1_1">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2">
            <a:alphaModFix/>
          </a:blip>
          <a:srcRect l="1889" r="29888"/>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44" name="Google Shape;44;p3"/>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Icon</a:t>
            </a:r>
            <a:r>
              <a:rPr lang="en" sz="3600" b="1" i="0" u="none" strike="noStrike" cap="none">
                <a:solidFill>
                  <a:schemeClr val="dk1"/>
                </a:solidFill>
              </a:rPr>
              <a:t> instructions</a:t>
            </a:r>
            <a:endParaRPr sz="3600" b="1">
              <a:solidFill>
                <a:schemeClr val="dk1"/>
              </a:solidFill>
            </a:endParaRPr>
          </a:p>
        </p:txBody>
      </p:sp>
      <p:sp>
        <p:nvSpPr>
          <p:cNvPr id="45" name="Google Shape;45;p3"/>
          <p:cNvSpPr txBox="1"/>
          <p:nvPr/>
        </p:nvSpPr>
        <p:spPr>
          <a:xfrm>
            <a:off x="4777070" y="3359095"/>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Large circle (1.5”)</a:t>
            </a:r>
            <a:endParaRPr sz="1600">
              <a:solidFill>
                <a:schemeClr val="dk1"/>
              </a:solidFill>
            </a:endParaRPr>
          </a:p>
        </p:txBody>
      </p:sp>
      <p:sp>
        <p:nvSpPr>
          <p:cNvPr id="46" name="Google Shape;46;p3"/>
          <p:cNvSpPr txBox="1"/>
          <p:nvPr/>
        </p:nvSpPr>
        <p:spPr>
          <a:xfrm>
            <a:off x="4777075" y="3663000"/>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you see the large circle, find a </a:t>
            </a:r>
            <a:br>
              <a:rPr lang="en">
                <a:solidFill>
                  <a:srgbClr val="8B949E"/>
                </a:solidFill>
              </a:rPr>
            </a:br>
            <a:r>
              <a:rPr lang="en">
                <a:solidFill>
                  <a:schemeClr val="dk1"/>
                </a:solidFill>
              </a:rPr>
              <a:t>GitHub icon </a:t>
            </a:r>
            <a:r>
              <a:rPr lang="en">
                <a:solidFill>
                  <a:schemeClr val="dk2"/>
                </a:solidFill>
              </a:rPr>
              <a:t>from the GitHub icon pages and copy/paste into the center of the circle. </a:t>
            </a:r>
            <a:br>
              <a:rPr lang="en">
                <a:solidFill>
                  <a:schemeClr val="dk2"/>
                </a:solidFill>
              </a:rPr>
            </a:br>
            <a:r>
              <a:rPr lang="en">
                <a:solidFill>
                  <a:schemeClr val="dk2"/>
                </a:solidFill>
              </a:rPr>
              <a:t>No need to resize.</a:t>
            </a:r>
            <a:endParaRPr>
              <a:solidFill>
                <a:schemeClr val="dk2"/>
              </a:solidFill>
            </a:endParaRPr>
          </a:p>
        </p:txBody>
      </p:sp>
      <p:sp>
        <p:nvSpPr>
          <p:cNvPr id="47" name="Google Shape;47;p3"/>
          <p:cNvSpPr txBox="1"/>
          <p:nvPr/>
        </p:nvSpPr>
        <p:spPr>
          <a:xfrm>
            <a:off x="831276" y="3359095"/>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Small circle (0.6”)</a:t>
            </a:r>
            <a:endParaRPr sz="1600">
              <a:solidFill>
                <a:schemeClr val="dk1"/>
              </a:solidFill>
            </a:endParaRPr>
          </a:p>
        </p:txBody>
      </p:sp>
      <p:sp>
        <p:nvSpPr>
          <p:cNvPr id="48" name="Google Shape;48;p3"/>
          <p:cNvSpPr txBox="1"/>
          <p:nvPr/>
        </p:nvSpPr>
        <p:spPr>
          <a:xfrm>
            <a:off x="826775" y="366300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you see the small circle, find an </a:t>
            </a:r>
            <a:r>
              <a:rPr lang="en">
                <a:solidFill>
                  <a:schemeClr val="dk1"/>
                </a:solidFill>
              </a:rPr>
              <a:t>Octicon </a:t>
            </a:r>
            <a:r>
              <a:rPr lang="en">
                <a:solidFill>
                  <a:schemeClr val="dk2"/>
                </a:solidFill>
              </a:rPr>
              <a:t>from the Octicon pages and copy/paste into the center of the circle. No need to resize. </a:t>
            </a:r>
            <a:endParaRPr>
              <a:solidFill>
                <a:schemeClr val="dk2"/>
              </a:solidFill>
            </a:endParaRPr>
          </a:p>
        </p:txBody>
      </p:sp>
      <p:sp>
        <p:nvSpPr>
          <p:cNvPr id="49" name="Google Shape;49;p3"/>
          <p:cNvSpPr/>
          <p:nvPr/>
        </p:nvSpPr>
        <p:spPr>
          <a:xfrm>
            <a:off x="7265497" y="151063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 name="Google Shape;50;p3"/>
          <p:cNvSpPr/>
          <p:nvPr/>
        </p:nvSpPr>
        <p:spPr>
          <a:xfrm>
            <a:off x="3313311" y="193123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1" name="Google Shape;51;p3"/>
          <p:cNvPicPr preferRelativeResize="0"/>
          <p:nvPr/>
        </p:nvPicPr>
        <p:blipFill rotWithShape="1">
          <a:blip r:embed="rId3">
            <a:alphaModFix/>
          </a:blip>
          <a:srcRect l="1454" r="26197"/>
          <a:stretch/>
        </p:blipFill>
        <p:spPr>
          <a:xfrm>
            <a:off x="4777069" y="1260729"/>
            <a:ext cx="2229000" cy="18714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52" name="Google Shape;52;p3"/>
          <p:cNvPicPr preferRelativeResize="0"/>
          <p:nvPr/>
        </p:nvPicPr>
        <p:blipFill rotWithShape="1">
          <a:blip r:embed="rId4">
            <a:alphaModFix/>
          </a:blip>
          <a:srcRect/>
          <a:stretch/>
        </p:blipFill>
        <p:spPr>
          <a:xfrm>
            <a:off x="3461664" y="2079592"/>
            <a:ext cx="251973" cy="252010"/>
          </a:xfrm>
          <a:prstGeom prst="rect">
            <a:avLst/>
          </a:prstGeom>
          <a:noFill/>
          <a:ln>
            <a:noFill/>
          </a:ln>
        </p:spPr>
      </p:pic>
      <p:pic>
        <p:nvPicPr>
          <p:cNvPr id="53" name="Google Shape;53;p3"/>
          <p:cNvPicPr preferRelativeResize="0"/>
          <p:nvPr/>
        </p:nvPicPr>
        <p:blipFill rotWithShape="1">
          <a:blip r:embed="rId5">
            <a:alphaModFix/>
          </a:blip>
          <a:srcRect/>
          <a:stretch/>
        </p:blipFill>
        <p:spPr>
          <a:xfrm>
            <a:off x="7567734" y="1819827"/>
            <a:ext cx="767141" cy="771526"/>
          </a:xfrm>
          <a:prstGeom prst="rect">
            <a:avLst/>
          </a:prstGeom>
          <a:noFill/>
          <a:ln>
            <a:noFill/>
          </a:ln>
        </p:spPr>
      </p:pic>
      <p:sp>
        <p:nvSpPr>
          <p:cNvPr id="54" name="Google Shape;54;p3"/>
          <p:cNvSpPr/>
          <p:nvPr/>
        </p:nvSpPr>
        <p:spPr>
          <a:xfrm>
            <a:off x="826775" y="1562100"/>
            <a:ext cx="356700" cy="49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5" name="Google Shape;55;p3"/>
          <p:cNvSpPr/>
          <p:nvPr/>
        </p:nvSpPr>
        <p:spPr>
          <a:xfrm>
            <a:off x="4777075" y="2021675"/>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6" name="Google Shape;56;p3"/>
          <p:cNvSpPr/>
          <p:nvPr/>
        </p:nvSpPr>
        <p:spPr>
          <a:xfrm>
            <a:off x="5368425" y="1619250"/>
            <a:ext cx="1637700" cy="1263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7" name="Google Shape;57;p3"/>
          <p:cNvSpPr/>
          <p:nvPr/>
        </p:nvSpPr>
        <p:spPr>
          <a:xfrm>
            <a:off x="1429550" y="1619250"/>
            <a:ext cx="1637700" cy="13716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 Speaker card  (2 people)">
  <p:cSld name="2 Speakers_4_1">
    <p:bg>
      <p:bgPr>
        <a:gradFill>
          <a:gsLst>
            <a:gs pos="0">
              <a:schemeClr val="accent3"/>
            </a:gs>
            <a:gs pos="100000">
              <a:schemeClr val="accent2"/>
            </a:gs>
          </a:gsLst>
          <a:lin ang="8100019" scaled="0"/>
        </a:gradFill>
        <a:effectLst/>
      </p:bgPr>
    </p:bg>
    <p:spTree>
      <p:nvGrpSpPr>
        <p:cNvPr id="1" name="Shape 213"/>
        <p:cNvGrpSpPr/>
        <p:nvPr/>
      </p:nvGrpSpPr>
      <p:grpSpPr>
        <a:xfrm>
          <a:off x="0" y="0"/>
          <a:ext cx="0" cy="0"/>
          <a:chOff x="0" y="0"/>
          <a:chExt cx="0" cy="0"/>
        </a:xfrm>
      </p:grpSpPr>
      <p:sp>
        <p:nvSpPr>
          <p:cNvPr id="214" name="Google Shape;214;p24"/>
          <p:cNvSpPr>
            <a:spLocks noGrp="1"/>
          </p:cNvSpPr>
          <p:nvPr>
            <p:ph type="pic" idx="2"/>
          </p:nvPr>
        </p:nvSpPr>
        <p:spPr>
          <a:xfrm>
            <a:off x="374009"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15" name="Google Shape;215;p24"/>
          <p:cNvSpPr>
            <a:spLocks noGrp="1"/>
          </p:cNvSpPr>
          <p:nvPr>
            <p:ph type="pic" idx="3"/>
          </p:nvPr>
        </p:nvSpPr>
        <p:spPr>
          <a:xfrm>
            <a:off x="4787524"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16" name="Google Shape;216;p24"/>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17" name="Google Shape;217;p24"/>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18" name="Google Shape;218;p24"/>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sp>
        <p:nvSpPr>
          <p:cNvPr id="219" name="Google Shape;219;p24"/>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20" name="Google Shape;220;p24"/>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cxnSp>
        <p:nvCxnSpPr>
          <p:cNvPr id="221" name="Google Shape;221;p24"/>
          <p:cNvCxnSpPr/>
          <p:nvPr/>
        </p:nvCxnSpPr>
        <p:spPr>
          <a:xfrm>
            <a:off x="452844" y="2571750"/>
            <a:ext cx="5492400" cy="0"/>
          </a:xfrm>
          <a:prstGeom prst="straightConnector1">
            <a:avLst/>
          </a:prstGeom>
          <a:noFill/>
          <a:ln w="19050" cap="rnd" cmpd="sng">
            <a:solidFill>
              <a:schemeClr val="lt1"/>
            </a:solidFill>
            <a:prstDash val="solid"/>
            <a:round/>
            <a:headEnd type="none" w="sm" len="sm"/>
            <a:tailEnd type="none" w="sm" len="sm"/>
          </a:ln>
        </p:spPr>
      </p:cxnSp>
      <p:pic>
        <p:nvPicPr>
          <p:cNvPr id="2" name="Google Shape;145;p13">
            <a:extLst>
              <a:ext uri="{FF2B5EF4-FFF2-40B4-BE49-F238E27FC236}">
                <a16:creationId xmlns:a16="http://schemas.microsoft.com/office/drawing/2014/main" id="{BC73ED61-0927-49F2-1589-C399FC9A9D08}"/>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AC1F4E5B-DD1B-1428-42AE-240AE6307AF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Agenda/sections">
  <p:cSld name="Two points/sections">
    <p:spTree>
      <p:nvGrpSpPr>
        <p:cNvPr id="1" name="Shape 222"/>
        <p:cNvGrpSpPr/>
        <p:nvPr/>
      </p:nvGrpSpPr>
      <p:grpSpPr>
        <a:xfrm>
          <a:off x="0" y="0"/>
          <a:ext cx="0" cy="0"/>
          <a:chOff x="0" y="0"/>
          <a:chExt cx="0" cy="0"/>
        </a:xfrm>
      </p:grpSpPr>
      <p:sp>
        <p:nvSpPr>
          <p:cNvPr id="223" name="Google Shape;223;p25"/>
          <p:cNvSpPr/>
          <p:nvPr/>
        </p:nvSpPr>
        <p:spPr>
          <a:xfrm>
            <a:off x="5125658" y="1668204"/>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4" name="Google Shape;224;p25"/>
          <p:cNvSpPr/>
          <p:nvPr/>
        </p:nvSpPr>
        <p:spPr>
          <a:xfrm>
            <a:off x="2642658" y="1668204"/>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5" name="Google Shape;225;p25"/>
          <p:cNvSpPr txBox="1">
            <a:spLocks noGrp="1"/>
          </p:cNvSpPr>
          <p:nvPr>
            <p:ph type="subTitle" idx="1"/>
          </p:nvPr>
        </p:nvSpPr>
        <p:spPr>
          <a:xfrm>
            <a:off x="2350008" y="3221736"/>
            <a:ext cx="1956900" cy="292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226" name="Google Shape;226;p25"/>
          <p:cNvSpPr txBox="1">
            <a:spLocks noGrp="1"/>
          </p:cNvSpPr>
          <p:nvPr>
            <p:ph type="subTitle" idx="2"/>
          </p:nvPr>
        </p:nvSpPr>
        <p:spPr>
          <a:xfrm>
            <a:off x="4833008" y="32217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27" name="Google Shape;227;p25"/>
          <p:cNvSpPr txBox="1">
            <a:spLocks noGrp="1"/>
          </p:cNvSpPr>
          <p:nvPr>
            <p:ph type="subTitle" idx="3"/>
          </p:nvPr>
        </p:nvSpPr>
        <p:spPr>
          <a:xfrm>
            <a:off x="2350008" y="35326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28" name="Google Shape;228;p25"/>
          <p:cNvSpPr txBox="1">
            <a:spLocks noGrp="1"/>
          </p:cNvSpPr>
          <p:nvPr>
            <p:ph type="subTitle" idx="4"/>
          </p:nvPr>
        </p:nvSpPr>
        <p:spPr>
          <a:xfrm>
            <a:off x="4833008" y="35326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29" name="Google Shape;229;p25"/>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genda/sections">
  <p:cSld name="Three points/sections">
    <p:spTree>
      <p:nvGrpSpPr>
        <p:cNvPr id="1" name="Shape 230"/>
        <p:cNvGrpSpPr/>
        <p:nvPr/>
      </p:nvGrpSpPr>
      <p:grpSpPr>
        <a:xfrm>
          <a:off x="0" y="0"/>
          <a:ext cx="0" cy="0"/>
          <a:chOff x="0" y="0"/>
          <a:chExt cx="0" cy="0"/>
        </a:xfrm>
      </p:grpSpPr>
      <p:sp>
        <p:nvSpPr>
          <p:cNvPr id="231" name="Google Shape;231;p26"/>
          <p:cNvSpPr/>
          <p:nvPr/>
        </p:nvSpPr>
        <p:spPr>
          <a:xfrm>
            <a:off x="6425180" y="1668303"/>
            <a:ext cx="1363500" cy="13635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2" name="Google Shape;232;p26"/>
          <p:cNvSpPr/>
          <p:nvPr/>
        </p:nvSpPr>
        <p:spPr>
          <a:xfrm>
            <a:off x="3907426" y="1668303"/>
            <a:ext cx="1363500" cy="13635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3" name="Google Shape;233;p26"/>
          <p:cNvSpPr/>
          <p:nvPr/>
        </p:nvSpPr>
        <p:spPr>
          <a:xfrm>
            <a:off x="1444816" y="1668303"/>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4" name="Google Shape;234;p26"/>
          <p:cNvSpPr txBox="1">
            <a:spLocks noGrp="1"/>
          </p:cNvSpPr>
          <p:nvPr>
            <p:ph type="subTitle" idx="1"/>
          </p:nvPr>
        </p:nvSpPr>
        <p:spPr>
          <a:xfrm>
            <a:off x="1148421" y="32126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35" name="Google Shape;235;p26"/>
          <p:cNvSpPr txBox="1">
            <a:spLocks noGrp="1"/>
          </p:cNvSpPr>
          <p:nvPr>
            <p:ph type="subTitle" idx="2"/>
          </p:nvPr>
        </p:nvSpPr>
        <p:spPr>
          <a:xfrm>
            <a:off x="1148421" y="35235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36" name="Google Shape;236;p26"/>
          <p:cNvSpPr txBox="1">
            <a:spLocks noGrp="1"/>
          </p:cNvSpPr>
          <p:nvPr>
            <p:ph type="subTitle" idx="3"/>
          </p:nvPr>
        </p:nvSpPr>
        <p:spPr>
          <a:xfrm>
            <a:off x="3610746" y="32126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37" name="Google Shape;237;p26"/>
          <p:cNvSpPr txBox="1">
            <a:spLocks noGrp="1"/>
          </p:cNvSpPr>
          <p:nvPr>
            <p:ph type="subTitle" idx="4"/>
          </p:nvPr>
        </p:nvSpPr>
        <p:spPr>
          <a:xfrm>
            <a:off x="3610746" y="35235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38" name="Google Shape;238;p26"/>
          <p:cNvSpPr txBox="1">
            <a:spLocks noGrp="1"/>
          </p:cNvSpPr>
          <p:nvPr>
            <p:ph type="subTitle" idx="5"/>
          </p:nvPr>
        </p:nvSpPr>
        <p:spPr>
          <a:xfrm>
            <a:off x="6128496" y="32126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39" name="Google Shape;239;p26"/>
          <p:cNvSpPr txBox="1">
            <a:spLocks noGrp="1"/>
          </p:cNvSpPr>
          <p:nvPr>
            <p:ph type="subTitle" idx="6"/>
          </p:nvPr>
        </p:nvSpPr>
        <p:spPr>
          <a:xfrm>
            <a:off x="6128496" y="35235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40" name="Google Shape;240;p26"/>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genda/sections">
  <p:cSld name="Four points/sections">
    <p:bg>
      <p:bgPr>
        <a:solidFill>
          <a:schemeClr val="lt1"/>
        </a:solidFill>
        <a:effectLst/>
      </p:bgPr>
    </p:bg>
    <p:spTree>
      <p:nvGrpSpPr>
        <p:cNvPr id="1" name="Shape 241"/>
        <p:cNvGrpSpPr/>
        <p:nvPr/>
      </p:nvGrpSpPr>
      <p:grpSpPr>
        <a:xfrm>
          <a:off x="0" y="0"/>
          <a:ext cx="0" cy="0"/>
          <a:chOff x="0" y="0"/>
          <a:chExt cx="0" cy="0"/>
        </a:xfrm>
      </p:grpSpPr>
      <p:sp>
        <p:nvSpPr>
          <p:cNvPr id="242" name="Google Shape;242;p27"/>
          <p:cNvSpPr/>
          <p:nvPr/>
        </p:nvSpPr>
        <p:spPr>
          <a:xfrm>
            <a:off x="7095183" y="1668309"/>
            <a:ext cx="1374600" cy="13716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3" name="Google Shape;243;p27"/>
          <p:cNvSpPr/>
          <p:nvPr/>
        </p:nvSpPr>
        <p:spPr>
          <a:xfrm>
            <a:off x="4968008" y="1668309"/>
            <a:ext cx="1374600" cy="13716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4" name="Google Shape;244;p27"/>
          <p:cNvSpPr/>
          <p:nvPr/>
        </p:nvSpPr>
        <p:spPr>
          <a:xfrm>
            <a:off x="674208" y="1668309"/>
            <a:ext cx="1374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5" name="Google Shape;245;p27"/>
          <p:cNvSpPr/>
          <p:nvPr/>
        </p:nvSpPr>
        <p:spPr>
          <a:xfrm>
            <a:off x="2843933" y="1668309"/>
            <a:ext cx="1374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 name="Google Shape;246;p27"/>
          <p:cNvSpPr txBox="1">
            <a:spLocks noGrp="1"/>
          </p:cNvSpPr>
          <p:nvPr>
            <p:ph type="subTitle" idx="1"/>
          </p:nvPr>
        </p:nvSpPr>
        <p:spPr>
          <a:xfrm>
            <a:off x="383058"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47" name="Google Shape;247;p27"/>
          <p:cNvSpPr txBox="1">
            <a:spLocks noGrp="1"/>
          </p:cNvSpPr>
          <p:nvPr>
            <p:ph type="subTitle" idx="2"/>
          </p:nvPr>
        </p:nvSpPr>
        <p:spPr>
          <a:xfrm>
            <a:off x="383058"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48" name="Google Shape;248;p27"/>
          <p:cNvSpPr txBox="1">
            <a:spLocks noGrp="1"/>
          </p:cNvSpPr>
          <p:nvPr>
            <p:ph type="subTitle" idx="3"/>
          </p:nvPr>
        </p:nvSpPr>
        <p:spPr>
          <a:xfrm>
            <a:off x="2552783"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49" name="Google Shape;249;p27"/>
          <p:cNvSpPr txBox="1">
            <a:spLocks noGrp="1"/>
          </p:cNvSpPr>
          <p:nvPr>
            <p:ph type="subTitle" idx="4"/>
          </p:nvPr>
        </p:nvSpPr>
        <p:spPr>
          <a:xfrm>
            <a:off x="2552783"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50" name="Google Shape;250;p27"/>
          <p:cNvSpPr txBox="1">
            <a:spLocks noGrp="1"/>
          </p:cNvSpPr>
          <p:nvPr>
            <p:ph type="subTitle" idx="5"/>
          </p:nvPr>
        </p:nvSpPr>
        <p:spPr>
          <a:xfrm>
            <a:off x="4676858"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51" name="Google Shape;251;p27"/>
          <p:cNvSpPr txBox="1">
            <a:spLocks noGrp="1"/>
          </p:cNvSpPr>
          <p:nvPr>
            <p:ph type="subTitle" idx="6"/>
          </p:nvPr>
        </p:nvSpPr>
        <p:spPr>
          <a:xfrm>
            <a:off x="4676858"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52" name="Google Shape;252;p27"/>
          <p:cNvSpPr txBox="1">
            <a:spLocks noGrp="1"/>
          </p:cNvSpPr>
          <p:nvPr>
            <p:ph type="subTitle" idx="7"/>
          </p:nvPr>
        </p:nvSpPr>
        <p:spPr>
          <a:xfrm>
            <a:off x="6804033"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53" name="Google Shape;253;p27"/>
          <p:cNvSpPr txBox="1">
            <a:spLocks noGrp="1"/>
          </p:cNvSpPr>
          <p:nvPr>
            <p:ph type="subTitle" idx="8"/>
          </p:nvPr>
        </p:nvSpPr>
        <p:spPr>
          <a:xfrm>
            <a:off x="6804033"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54" name="Google Shape;254;p27"/>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Section title center">
  <p:cSld name="Section title center_1">
    <p:spTree>
      <p:nvGrpSpPr>
        <p:cNvPr id="1" name="Shape 255"/>
        <p:cNvGrpSpPr/>
        <p:nvPr/>
      </p:nvGrpSpPr>
      <p:grpSpPr>
        <a:xfrm>
          <a:off x="0" y="0"/>
          <a:ext cx="0" cy="0"/>
          <a:chOff x="0" y="0"/>
          <a:chExt cx="0" cy="0"/>
        </a:xfrm>
      </p:grpSpPr>
      <p:sp>
        <p:nvSpPr>
          <p:cNvPr id="256" name="Google Shape;256;p28"/>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57" name="Google Shape;257;p28"/>
          <p:cNvSpPr/>
          <p:nvPr/>
        </p:nvSpPr>
        <p:spPr>
          <a:xfrm>
            <a:off x="3886200" y="1087364"/>
            <a:ext cx="1371600" cy="13716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8" name="Google Shape;258;p28"/>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Section title center">
  <p:cSld name="Section title center_2">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1" name="Google Shape;261;p29"/>
          <p:cNvSpPr/>
          <p:nvPr/>
        </p:nvSpPr>
        <p:spPr>
          <a:xfrm>
            <a:off x="3886200" y="1087364"/>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2" name="Google Shape;262;p29"/>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Section title center">
  <p:cSld name="Section title center_3">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5" name="Google Shape;265;p30"/>
          <p:cNvSpPr/>
          <p:nvPr/>
        </p:nvSpPr>
        <p:spPr>
          <a:xfrm>
            <a:off x="3886200" y="108736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6" name="Google Shape;266;p30"/>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Section title left">
  <p:cSld name="Section title left_1">
    <p:spTree>
      <p:nvGrpSpPr>
        <p:cNvPr id="1" name="Shape 267"/>
        <p:cNvGrpSpPr/>
        <p:nvPr/>
      </p:nvGrpSpPr>
      <p:grpSpPr>
        <a:xfrm>
          <a:off x="0" y="0"/>
          <a:ext cx="0" cy="0"/>
          <a:chOff x="0" y="0"/>
          <a:chExt cx="0" cy="0"/>
        </a:xfrm>
      </p:grpSpPr>
      <p:sp>
        <p:nvSpPr>
          <p:cNvPr id="268" name="Google Shape;268;p31"/>
          <p:cNvSpPr txBox="1">
            <a:spLocks noGrp="1"/>
          </p:cNvSpPr>
          <p:nvPr>
            <p:ph type="title"/>
          </p:nvPr>
        </p:nvSpPr>
        <p:spPr>
          <a:xfrm>
            <a:off x="2095119" y="2136970"/>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69" name="Google Shape;269;p31"/>
          <p:cNvSpPr/>
          <p:nvPr/>
        </p:nvSpPr>
        <p:spPr>
          <a:xfrm>
            <a:off x="512194" y="1885950"/>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0" name="Google Shape;270;p31"/>
          <p:cNvSpPr txBox="1">
            <a:spLocks noGrp="1"/>
          </p:cNvSpPr>
          <p:nvPr>
            <p:ph type="subTitle" idx="1"/>
          </p:nvPr>
        </p:nvSpPr>
        <p:spPr>
          <a:xfrm>
            <a:off x="2090928" y="2686450"/>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Section title left">
  <p:cSld name="Section title left_2">
    <p:spTree>
      <p:nvGrpSpPr>
        <p:cNvPr id="1" name="Shape 271"/>
        <p:cNvGrpSpPr/>
        <p:nvPr/>
      </p:nvGrpSpPr>
      <p:grpSpPr>
        <a:xfrm>
          <a:off x="0" y="0"/>
          <a:ext cx="0" cy="0"/>
          <a:chOff x="0" y="0"/>
          <a:chExt cx="0" cy="0"/>
        </a:xfrm>
      </p:grpSpPr>
      <p:sp>
        <p:nvSpPr>
          <p:cNvPr id="272" name="Google Shape;272;p32"/>
          <p:cNvSpPr/>
          <p:nvPr/>
        </p:nvSpPr>
        <p:spPr>
          <a:xfrm>
            <a:off x="512194" y="1885950"/>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3" name="Google Shape;273;p32"/>
          <p:cNvSpPr txBox="1">
            <a:spLocks noGrp="1"/>
          </p:cNvSpPr>
          <p:nvPr>
            <p:ph type="title"/>
          </p:nvPr>
        </p:nvSpPr>
        <p:spPr>
          <a:xfrm>
            <a:off x="2095119" y="2136970"/>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74" name="Google Shape;274;p32"/>
          <p:cNvSpPr txBox="1">
            <a:spLocks noGrp="1"/>
          </p:cNvSpPr>
          <p:nvPr>
            <p:ph type="subTitle" idx="1"/>
          </p:nvPr>
        </p:nvSpPr>
        <p:spPr>
          <a:xfrm>
            <a:off x="2090928" y="2686450"/>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Section title left">
  <p:cSld name="Section title left_3">
    <p:spTree>
      <p:nvGrpSpPr>
        <p:cNvPr id="1" name="Shape 275"/>
        <p:cNvGrpSpPr/>
        <p:nvPr/>
      </p:nvGrpSpPr>
      <p:grpSpPr>
        <a:xfrm>
          <a:off x="0" y="0"/>
          <a:ext cx="0" cy="0"/>
          <a:chOff x="0" y="0"/>
          <a:chExt cx="0" cy="0"/>
        </a:xfrm>
      </p:grpSpPr>
      <p:sp>
        <p:nvSpPr>
          <p:cNvPr id="276" name="Google Shape;276;p33"/>
          <p:cNvSpPr/>
          <p:nvPr/>
        </p:nvSpPr>
        <p:spPr>
          <a:xfrm>
            <a:off x="512194" y="1885950"/>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7" name="Google Shape;277;p33"/>
          <p:cNvSpPr txBox="1">
            <a:spLocks noGrp="1"/>
          </p:cNvSpPr>
          <p:nvPr>
            <p:ph type="title"/>
          </p:nvPr>
        </p:nvSpPr>
        <p:spPr>
          <a:xfrm>
            <a:off x="2095119" y="2136970"/>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78" name="Google Shape;278;p33"/>
          <p:cNvSpPr txBox="1">
            <a:spLocks noGrp="1"/>
          </p:cNvSpPr>
          <p:nvPr>
            <p:ph type="subTitle" idx="1"/>
          </p:nvPr>
        </p:nvSpPr>
        <p:spPr>
          <a:xfrm>
            <a:off x="2090928" y="2686450"/>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Template instructions (Footer Instructions)_1_1_1">
    <p:bg>
      <p:bgPr>
        <a:solidFill>
          <a:schemeClr val="lt1"/>
        </a:solidFill>
        <a:effectLst/>
      </p:bgPr>
    </p:bg>
    <p:spTree>
      <p:nvGrpSpPr>
        <p:cNvPr id="1" name="Shape 58"/>
        <p:cNvGrpSpPr/>
        <p:nvPr/>
      </p:nvGrpSpPr>
      <p:grpSpPr>
        <a:xfrm>
          <a:off x="0" y="0"/>
          <a:ext cx="0" cy="0"/>
          <a:chOff x="0" y="0"/>
          <a:chExt cx="0" cy="0"/>
        </a:xfrm>
      </p:grpSpPr>
      <p:sp>
        <p:nvSpPr>
          <p:cNvPr id="59" name="Google Shape;59;p4"/>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Shape</a:t>
            </a:r>
            <a:r>
              <a:rPr lang="en" sz="3600" b="1" i="0" u="none" strike="noStrike" cap="none">
                <a:solidFill>
                  <a:schemeClr val="dk1"/>
                </a:solidFill>
              </a:rPr>
              <a:t> instructions</a:t>
            </a:r>
            <a:endParaRPr sz="3600" b="1">
              <a:solidFill>
                <a:schemeClr val="dk1"/>
              </a:solidFill>
            </a:endParaRPr>
          </a:p>
        </p:txBody>
      </p:sp>
      <p:sp>
        <p:nvSpPr>
          <p:cNvPr id="60" name="Google Shape;60;p4"/>
          <p:cNvSpPr txBox="1"/>
          <p:nvPr/>
        </p:nvSpPr>
        <p:spPr>
          <a:xfrm>
            <a:off x="806575" y="3558225"/>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creating rounded corner rectangles, lines, </a:t>
            </a:r>
            <a:br>
              <a:rPr lang="en">
                <a:solidFill>
                  <a:schemeClr val="dk2"/>
                </a:solidFill>
              </a:rPr>
            </a:br>
            <a:r>
              <a:rPr lang="en">
                <a:solidFill>
                  <a:schemeClr val="dk2"/>
                </a:solidFill>
              </a:rPr>
              <a:t>or circles, </a:t>
            </a:r>
            <a:r>
              <a:rPr lang="en">
                <a:solidFill>
                  <a:schemeClr val="dk1"/>
                </a:solidFill>
              </a:rPr>
              <a:t>all line widths or outlines should be 2px </a:t>
            </a:r>
            <a:endParaRPr>
              <a:solidFill>
                <a:schemeClr val="dk1"/>
              </a:solidFill>
            </a:endParaRPr>
          </a:p>
        </p:txBody>
      </p:sp>
      <p:sp>
        <p:nvSpPr>
          <p:cNvPr id="61" name="Google Shape;61;p4"/>
          <p:cNvSpPr/>
          <p:nvPr/>
        </p:nvSpPr>
        <p:spPr>
          <a:xfrm>
            <a:off x="3412022" y="1302959"/>
            <a:ext cx="1371600" cy="13716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2" name="Google Shape;62;p4"/>
          <p:cNvSpPr/>
          <p:nvPr/>
        </p:nvSpPr>
        <p:spPr>
          <a:xfrm>
            <a:off x="5097086" y="2125839"/>
            <a:ext cx="5487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63" name="Google Shape;63;p4"/>
          <p:cNvPicPr preferRelativeResize="0"/>
          <p:nvPr/>
        </p:nvPicPr>
        <p:blipFill rotWithShape="1">
          <a:blip r:embed="rId2">
            <a:alphaModFix/>
          </a:blip>
          <a:srcRect b="8583"/>
          <a:stretch/>
        </p:blipFill>
        <p:spPr>
          <a:xfrm>
            <a:off x="836119" y="1327404"/>
            <a:ext cx="2286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64" name="Google Shape;64;p4"/>
          <p:cNvSpPr/>
          <p:nvPr/>
        </p:nvSpPr>
        <p:spPr>
          <a:xfrm>
            <a:off x="1427475" y="1327400"/>
            <a:ext cx="548700" cy="5487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 name="Google Shape;65;p4"/>
          <p:cNvSpPr txBox="1"/>
          <p:nvPr/>
        </p:nvSpPr>
        <p:spPr>
          <a:xfrm>
            <a:off x="3488225" y="3558225"/>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Either create your own shape and follow the shape instructions or </a:t>
            </a:r>
            <a:r>
              <a:rPr lang="en">
                <a:solidFill>
                  <a:schemeClr val="dk1"/>
                </a:solidFill>
              </a:rPr>
              <a:t>feel free to copy and paste from here! </a:t>
            </a:r>
            <a:br>
              <a:rPr lang="en">
                <a:solidFill>
                  <a:schemeClr val="dk1"/>
                </a:solidFill>
              </a:rPr>
            </a:br>
            <a:r>
              <a:rPr lang="en">
                <a:solidFill>
                  <a:schemeClr val="dk2"/>
                </a:solidFill>
              </a:rPr>
              <a:t>Click “Slide” then “Edit theme” and then copy and paste the intended shape. Click the “x” at the top right to exit </a:t>
            </a:r>
            <a:br>
              <a:rPr lang="en">
                <a:solidFill>
                  <a:schemeClr val="dk2"/>
                </a:solidFill>
              </a:rPr>
            </a:br>
            <a:r>
              <a:rPr lang="en">
                <a:solidFill>
                  <a:schemeClr val="dk2"/>
                </a:solidFill>
              </a:rPr>
              <a:t>theme and return to presentation view. </a:t>
            </a:r>
            <a:endParaRPr>
              <a:solidFill>
                <a:schemeClr val="dk2"/>
              </a:solidFill>
            </a:endParaRPr>
          </a:p>
        </p:txBody>
      </p:sp>
      <p:sp>
        <p:nvSpPr>
          <p:cNvPr id="66" name="Google Shape;66;p4"/>
          <p:cNvSpPr/>
          <p:nvPr/>
        </p:nvSpPr>
        <p:spPr>
          <a:xfrm>
            <a:off x="6111625" y="1327400"/>
            <a:ext cx="2288100" cy="1347300"/>
          </a:xfrm>
          <a:prstGeom prst="roundRect">
            <a:avLst>
              <a:gd name="adj" fmla="val 5090"/>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txBox="1"/>
          <p:nvPr/>
        </p:nvSpPr>
        <p:spPr>
          <a:xfrm>
            <a:off x="30983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dk1"/>
                </a:solidFill>
              </a:rPr>
              <a:t>Large circle </a:t>
            </a:r>
            <a:br>
              <a:rPr lang="en" sz="1600">
                <a:solidFill>
                  <a:schemeClr val="dk1"/>
                </a:solidFill>
              </a:rPr>
            </a:br>
            <a:r>
              <a:rPr lang="en" sz="1600">
                <a:solidFill>
                  <a:schemeClr val="dk1"/>
                </a:solidFill>
              </a:rPr>
              <a:t>(1.5”)</a:t>
            </a:r>
            <a:endParaRPr sz="1600">
              <a:solidFill>
                <a:schemeClr val="dk1"/>
              </a:solidFill>
            </a:endParaRPr>
          </a:p>
        </p:txBody>
      </p:sp>
      <p:sp>
        <p:nvSpPr>
          <p:cNvPr id="68" name="Google Shape;68;p4"/>
          <p:cNvSpPr txBox="1"/>
          <p:nvPr/>
        </p:nvSpPr>
        <p:spPr>
          <a:xfrm>
            <a:off x="43719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dk1"/>
                </a:solidFill>
              </a:rPr>
              <a:t>Small circle </a:t>
            </a:r>
            <a:br>
              <a:rPr lang="en" sz="1600">
                <a:solidFill>
                  <a:schemeClr val="dk1"/>
                </a:solidFill>
              </a:rPr>
            </a:br>
            <a:r>
              <a:rPr lang="en" sz="1600">
                <a:solidFill>
                  <a:schemeClr val="dk1"/>
                </a:solidFill>
              </a:rPr>
              <a:t>(0.6”)</a:t>
            </a:r>
            <a:endParaRPr sz="1600">
              <a:solidFill>
                <a:schemeClr val="dk1"/>
              </a:solidFill>
            </a:endParaRPr>
          </a:p>
        </p:txBody>
      </p:sp>
      <p:sp>
        <p:nvSpPr>
          <p:cNvPr id="69" name="Google Shape;69;p4"/>
          <p:cNvSpPr txBox="1"/>
          <p:nvPr/>
        </p:nvSpPr>
        <p:spPr>
          <a:xfrm>
            <a:off x="625622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dk1"/>
                </a:solidFill>
              </a:rPr>
              <a:t>Rectangle with rounded corners</a:t>
            </a:r>
            <a:endParaRPr sz="1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Large statement">
  <p:cSld name="Section title left_4">
    <p:bg>
      <p:bgPr>
        <a:gradFill>
          <a:gsLst>
            <a:gs pos="0">
              <a:schemeClr val="accent5"/>
            </a:gs>
            <a:gs pos="50000">
              <a:schemeClr val="accent1"/>
            </a:gs>
            <a:gs pos="100000">
              <a:schemeClr val="accent4"/>
            </a:gs>
          </a:gsLst>
          <a:lin ang="18900044" scaled="0"/>
        </a:gradFill>
        <a:effectLst/>
      </p:bgPr>
    </p:bg>
    <p:spTree>
      <p:nvGrpSpPr>
        <p:cNvPr id="1" name="Shape 279"/>
        <p:cNvGrpSpPr/>
        <p:nvPr/>
      </p:nvGrpSpPr>
      <p:grpSpPr>
        <a:xfrm>
          <a:off x="0" y="0"/>
          <a:ext cx="0" cy="0"/>
          <a:chOff x="0" y="0"/>
          <a:chExt cx="0" cy="0"/>
        </a:xfrm>
      </p:grpSpPr>
      <p:sp>
        <p:nvSpPr>
          <p:cNvPr id="283" name="Google Shape;283;p34"/>
          <p:cNvSpPr txBox="1">
            <a:spLocks noGrp="1"/>
          </p:cNvSpPr>
          <p:nvPr>
            <p:ph type="title"/>
          </p:nvPr>
        </p:nvSpPr>
        <p:spPr>
          <a:xfrm>
            <a:off x="457200" y="947700"/>
            <a:ext cx="7115100" cy="3248100"/>
          </a:xfrm>
          <a:prstGeom prst="rect">
            <a:avLst/>
          </a:prstGeom>
          <a:noFill/>
          <a:ln>
            <a:noFill/>
          </a:ln>
        </p:spPr>
        <p:txBody>
          <a:bodyPr spcFirstLastPara="1" wrap="square" lIns="34275" tIns="17150" rIns="34275" bIns="17150" anchor="ctr" anchorCtr="0">
            <a:noAutofit/>
          </a:bodyPr>
          <a:lstStyle>
            <a:lvl1pPr marR="0" lvl="0"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 name="Google Shape;145;p13">
            <a:extLst>
              <a:ext uri="{FF2B5EF4-FFF2-40B4-BE49-F238E27FC236}">
                <a16:creationId xmlns:a16="http://schemas.microsoft.com/office/drawing/2014/main" id="{65080BEB-FE6C-CB97-962D-2D9A882A7373}"/>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6DD664EE-D82B-DF4C-9605-DA494D32CDC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Large statement">
  <p:cSld name="Section title left_5">
    <p:bg>
      <p:bgPr>
        <a:gradFill>
          <a:gsLst>
            <a:gs pos="0">
              <a:schemeClr val="accent2"/>
            </a:gs>
            <a:gs pos="24000">
              <a:schemeClr val="accent5"/>
            </a:gs>
            <a:gs pos="100000">
              <a:schemeClr val="accent1"/>
            </a:gs>
          </a:gsLst>
          <a:lin ang="18900044" scaled="0"/>
        </a:gradFill>
        <a:effectLst/>
      </p:bgPr>
    </p:bg>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457200" y="947700"/>
            <a:ext cx="7115100" cy="3248100"/>
          </a:xfrm>
          <a:prstGeom prst="rect">
            <a:avLst/>
          </a:prstGeom>
          <a:noFill/>
          <a:ln>
            <a:noFill/>
          </a:ln>
        </p:spPr>
        <p:txBody>
          <a:bodyPr spcFirstLastPara="1" wrap="square" lIns="34275" tIns="17150" rIns="34275" bIns="17150" anchor="ctr" anchorCtr="0">
            <a:noAutofit/>
          </a:bodyPr>
          <a:lstStyle>
            <a:lvl1pPr marR="0" lvl="0"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9pPr>
          </a:lstStyle>
          <a:p>
            <a:endParaRPr/>
          </a:p>
        </p:txBody>
      </p:sp>
      <p:pic>
        <p:nvPicPr>
          <p:cNvPr id="2" name="Google Shape;145;p13">
            <a:extLst>
              <a:ext uri="{FF2B5EF4-FFF2-40B4-BE49-F238E27FC236}">
                <a16:creationId xmlns:a16="http://schemas.microsoft.com/office/drawing/2014/main" id="{5833C7B6-2200-5E9D-A7FE-B2ACDD0A1DD2}"/>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B4F3A271-4822-E90F-8CBA-AECF0C70C2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Large statement">
  <p:cSld name="Section title left_6">
    <p:bg>
      <p:bgPr>
        <a:gradFill>
          <a:gsLst>
            <a:gs pos="0">
              <a:schemeClr val="accent2"/>
            </a:gs>
            <a:gs pos="51000">
              <a:schemeClr val="accent6"/>
            </a:gs>
            <a:gs pos="100000">
              <a:schemeClr val="accent3"/>
            </a:gs>
          </a:gsLst>
          <a:lin ang="18900044" scaled="0"/>
        </a:gradFill>
        <a:effectLst/>
      </p:bgPr>
    </p:bg>
    <p:spTree>
      <p:nvGrpSpPr>
        <p:cNvPr id="1" name="Shape 286"/>
        <p:cNvGrpSpPr/>
        <p:nvPr/>
      </p:nvGrpSpPr>
      <p:grpSpPr>
        <a:xfrm>
          <a:off x="0" y="0"/>
          <a:ext cx="0" cy="0"/>
          <a:chOff x="0" y="0"/>
          <a:chExt cx="0" cy="0"/>
        </a:xfrm>
      </p:grpSpPr>
      <p:sp>
        <p:nvSpPr>
          <p:cNvPr id="287" name="Google Shape;287;p36"/>
          <p:cNvSpPr txBox="1">
            <a:spLocks noGrp="1"/>
          </p:cNvSpPr>
          <p:nvPr>
            <p:ph type="title"/>
          </p:nvPr>
        </p:nvSpPr>
        <p:spPr>
          <a:xfrm>
            <a:off x="457200" y="947700"/>
            <a:ext cx="7115100" cy="3248100"/>
          </a:xfrm>
          <a:prstGeom prst="rect">
            <a:avLst/>
          </a:prstGeom>
          <a:noFill/>
          <a:ln>
            <a:noFill/>
          </a:ln>
        </p:spPr>
        <p:txBody>
          <a:bodyPr spcFirstLastPara="1" wrap="square" lIns="34275" tIns="17150" rIns="34275" bIns="17150" anchor="ctr" anchorCtr="0">
            <a:noAutofit/>
          </a:bodyPr>
          <a:lstStyle>
            <a:lvl1pPr marR="0" lvl="0"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 name="Google Shape;145;p13">
            <a:extLst>
              <a:ext uri="{FF2B5EF4-FFF2-40B4-BE49-F238E27FC236}">
                <a16:creationId xmlns:a16="http://schemas.microsoft.com/office/drawing/2014/main" id="{0BCC2911-0ED0-0CA5-F818-FA69DDBB387F}"/>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1A262EB9-77D1-2B51-0779-F64807C4A6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Title only">
  <p:cSld name="Two points_3">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438150" y="466725"/>
            <a:ext cx="8420100" cy="600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Title &amp; text">
  <p:cSld name="Two points_3_2">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438150" y="466725"/>
            <a:ext cx="8420100" cy="600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07" name="Google Shape;307;p39"/>
          <p:cNvSpPr txBox="1">
            <a:spLocks noGrp="1"/>
          </p:cNvSpPr>
          <p:nvPr>
            <p:ph type="subTitle" idx="1"/>
          </p:nvPr>
        </p:nvSpPr>
        <p:spPr>
          <a:xfrm>
            <a:off x="438150" y="1376725"/>
            <a:ext cx="3967200" cy="87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308" name="Google Shape;308;p39"/>
          <p:cNvSpPr txBox="1">
            <a:spLocks noGrp="1"/>
          </p:cNvSpPr>
          <p:nvPr>
            <p:ph type="subTitle" idx="2"/>
          </p:nvPr>
        </p:nvSpPr>
        <p:spPr>
          <a:xfrm>
            <a:off x="438150" y="2074550"/>
            <a:ext cx="39672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09" name="Google Shape;309;p39"/>
          <p:cNvSpPr txBox="1">
            <a:spLocks noGrp="1"/>
          </p:cNvSpPr>
          <p:nvPr>
            <p:ph type="subTitle" idx="3"/>
          </p:nvPr>
        </p:nvSpPr>
        <p:spPr>
          <a:xfrm>
            <a:off x="4738650" y="1376725"/>
            <a:ext cx="3967200" cy="87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310" name="Google Shape;310;p39"/>
          <p:cNvSpPr txBox="1">
            <a:spLocks noGrp="1"/>
          </p:cNvSpPr>
          <p:nvPr>
            <p:ph type="subTitle" idx="4"/>
          </p:nvPr>
        </p:nvSpPr>
        <p:spPr>
          <a:xfrm>
            <a:off x="4738650" y="2074550"/>
            <a:ext cx="39672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Two points">
  <p:cSld name="Two points_3_1">
    <p:spTree>
      <p:nvGrpSpPr>
        <p:cNvPr id="1" name="Shape 311"/>
        <p:cNvGrpSpPr/>
        <p:nvPr/>
      </p:nvGrpSpPr>
      <p:grpSpPr>
        <a:xfrm>
          <a:off x="0" y="0"/>
          <a:ext cx="0" cy="0"/>
          <a:chOff x="0" y="0"/>
          <a:chExt cx="0" cy="0"/>
        </a:xfrm>
      </p:grpSpPr>
      <p:sp>
        <p:nvSpPr>
          <p:cNvPr id="312" name="Google Shape;312;p40"/>
          <p:cNvSpPr/>
          <p:nvPr/>
        </p:nvSpPr>
        <p:spPr>
          <a:xfrm>
            <a:off x="4576286" y="262979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3" name="Google Shape;313;p40"/>
          <p:cNvSpPr/>
          <p:nvPr/>
        </p:nvSpPr>
        <p:spPr>
          <a:xfrm>
            <a:off x="4576286" y="183867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 name="Google Shape;314;p40"/>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15" name="Google Shape;315;p40"/>
          <p:cNvSpPr txBox="1">
            <a:spLocks noGrp="1"/>
          </p:cNvSpPr>
          <p:nvPr>
            <p:ph type="subTitle" idx="1"/>
          </p:nvPr>
        </p:nvSpPr>
        <p:spPr>
          <a:xfrm>
            <a:off x="5227320" y="176256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6" name="Google Shape;316;p40"/>
          <p:cNvSpPr txBox="1">
            <a:spLocks noGrp="1"/>
          </p:cNvSpPr>
          <p:nvPr>
            <p:ph type="subTitle" idx="2"/>
          </p:nvPr>
        </p:nvSpPr>
        <p:spPr>
          <a:xfrm>
            <a:off x="5227320" y="207345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7" name="Google Shape;317;p40"/>
          <p:cNvSpPr txBox="1">
            <a:spLocks noGrp="1"/>
          </p:cNvSpPr>
          <p:nvPr>
            <p:ph type="subTitle" idx="3"/>
          </p:nvPr>
        </p:nvSpPr>
        <p:spPr>
          <a:xfrm>
            <a:off x="5227320" y="256723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8" name="Google Shape;318;p40"/>
          <p:cNvSpPr txBox="1">
            <a:spLocks noGrp="1"/>
          </p:cNvSpPr>
          <p:nvPr>
            <p:ph type="subTitle" idx="4"/>
          </p:nvPr>
        </p:nvSpPr>
        <p:spPr>
          <a:xfrm>
            <a:off x="5227320" y="287812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Three points">
  <p:cSld name="Two points_1">
    <p:spTree>
      <p:nvGrpSpPr>
        <p:cNvPr id="1" name="Shape 319"/>
        <p:cNvGrpSpPr/>
        <p:nvPr/>
      </p:nvGrpSpPr>
      <p:grpSpPr>
        <a:xfrm>
          <a:off x="0" y="0"/>
          <a:ext cx="0" cy="0"/>
          <a:chOff x="0" y="0"/>
          <a:chExt cx="0" cy="0"/>
        </a:xfrm>
      </p:grpSpPr>
      <p:sp>
        <p:nvSpPr>
          <p:cNvPr id="320" name="Google Shape;320;p41"/>
          <p:cNvSpPr/>
          <p:nvPr/>
        </p:nvSpPr>
        <p:spPr>
          <a:xfrm>
            <a:off x="4576286" y="224539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1" name="Google Shape;321;p41"/>
          <p:cNvSpPr/>
          <p:nvPr/>
        </p:nvSpPr>
        <p:spPr>
          <a:xfrm>
            <a:off x="4576286" y="14497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2" name="Google Shape;322;p41"/>
          <p:cNvSpPr txBox="1">
            <a:spLocks noGrp="1"/>
          </p:cNvSpPr>
          <p:nvPr>
            <p:ph type="subTitle" idx="1"/>
          </p:nvPr>
        </p:nvSpPr>
        <p:spPr>
          <a:xfrm>
            <a:off x="5227320" y="13921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3" name="Google Shape;323;p41"/>
          <p:cNvSpPr txBox="1">
            <a:spLocks noGrp="1"/>
          </p:cNvSpPr>
          <p:nvPr>
            <p:ph type="subTitle" idx="2"/>
          </p:nvPr>
        </p:nvSpPr>
        <p:spPr>
          <a:xfrm>
            <a:off x="5227320" y="17030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24" name="Google Shape;324;p41"/>
          <p:cNvSpPr txBox="1">
            <a:spLocks noGrp="1"/>
          </p:cNvSpPr>
          <p:nvPr>
            <p:ph type="subTitle" idx="3"/>
          </p:nvPr>
        </p:nvSpPr>
        <p:spPr>
          <a:xfrm>
            <a:off x="52273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5" name="Google Shape;325;p41"/>
          <p:cNvSpPr txBox="1">
            <a:spLocks noGrp="1"/>
          </p:cNvSpPr>
          <p:nvPr>
            <p:ph type="subTitle" idx="4"/>
          </p:nvPr>
        </p:nvSpPr>
        <p:spPr>
          <a:xfrm>
            <a:off x="52273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26" name="Google Shape;326;p41"/>
          <p:cNvSpPr/>
          <p:nvPr/>
        </p:nvSpPr>
        <p:spPr>
          <a:xfrm>
            <a:off x="4576286" y="30409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7" name="Google Shape;327;p41"/>
          <p:cNvSpPr txBox="1">
            <a:spLocks noGrp="1"/>
          </p:cNvSpPr>
          <p:nvPr>
            <p:ph type="subTitle" idx="5"/>
          </p:nvPr>
        </p:nvSpPr>
        <p:spPr>
          <a:xfrm>
            <a:off x="5227320" y="29782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8" name="Google Shape;328;p41"/>
          <p:cNvSpPr txBox="1">
            <a:spLocks noGrp="1"/>
          </p:cNvSpPr>
          <p:nvPr>
            <p:ph type="subTitle" idx="6"/>
          </p:nvPr>
        </p:nvSpPr>
        <p:spPr>
          <a:xfrm>
            <a:off x="5227320" y="32891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29" name="Google Shape;329;p4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35. Four points">
  <p:cSld name="Four points">
    <p:spTree>
      <p:nvGrpSpPr>
        <p:cNvPr id="1" name="Shape 330"/>
        <p:cNvGrpSpPr/>
        <p:nvPr/>
      </p:nvGrpSpPr>
      <p:grpSpPr>
        <a:xfrm>
          <a:off x="0" y="0"/>
          <a:ext cx="0" cy="0"/>
          <a:chOff x="0" y="0"/>
          <a:chExt cx="0" cy="0"/>
        </a:xfrm>
      </p:grpSpPr>
      <p:sp>
        <p:nvSpPr>
          <p:cNvPr id="331" name="Google Shape;331;p42"/>
          <p:cNvSpPr/>
          <p:nvPr/>
        </p:nvSpPr>
        <p:spPr>
          <a:xfrm>
            <a:off x="4580573" y="107030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2" name="Google Shape;332;p42"/>
          <p:cNvSpPr/>
          <p:nvPr/>
        </p:nvSpPr>
        <p:spPr>
          <a:xfrm>
            <a:off x="4580573" y="1798229"/>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3" name="Google Shape;333;p42"/>
          <p:cNvSpPr/>
          <p:nvPr/>
        </p:nvSpPr>
        <p:spPr>
          <a:xfrm>
            <a:off x="4580573" y="252615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4" name="Google Shape;334;p42"/>
          <p:cNvSpPr/>
          <p:nvPr/>
        </p:nvSpPr>
        <p:spPr>
          <a:xfrm>
            <a:off x="4580573" y="325407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5" name="Google Shape;335;p42"/>
          <p:cNvSpPr txBox="1">
            <a:spLocks noGrp="1"/>
          </p:cNvSpPr>
          <p:nvPr>
            <p:ph type="subTitle" idx="1"/>
          </p:nvPr>
        </p:nvSpPr>
        <p:spPr>
          <a:xfrm>
            <a:off x="5227320" y="99597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36" name="Google Shape;336;p42"/>
          <p:cNvSpPr txBox="1">
            <a:spLocks noGrp="1"/>
          </p:cNvSpPr>
          <p:nvPr>
            <p:ph type="subTitle" idx="2"/>
          </p:nvPr>
        </p:nvSpPr>
        <p:spPr>
          <a:xfrm>
            <a:off x="5227320" y="130687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7" name="Google Shape;337;p42"/>
          <p:cNvSpPr txBox="1">
            <a:spLocks noGrp="1"/>
          </p:cNvSpPr>
          <p:nvPr>
            <p:ph type="subTitle" idx="3"/>
          </p:nvPr>
        </p:nvSpPr>
        <p:spPr>
          <a:xfrm>
            <a:off x="5227320" y="172444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38" name="Google Shape;338;p42"/>
          <p:cNvSpPr txBox="1">
            <a:spLocks noGrp="1"/>
          </p:cNvSpPr>
          <p:nvPr>
            <p:ph type="subTitle" idx="4"/>
          </p:nvPr>
        </p:nvSpPr>
        <p:spPr>
          <a:xfrm>
            <a:off x="5227320" y="203534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9" name="Google Shape;339;p42"/>
          <p:cNvSpPr txBox="1">
            <a:spLocks noGrp="1"/>
          </p:cNvSpPr>
          <p:nvPr>
            <p:ph type="subTitle" idx="5"/>
          </p:nvPr>
        </p:nvSpPr>
        <p:spPr>
          <a:xfrm>
            <a:off x="5227320" y="245291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0" name="Google Shape;340;p42"/>
          <p:cNvSpPr txBox="1">
            <a:spLocks noGrp="1"/>
          </p:cNvSpPr>
          <p:nvPr>
            <p:ph type="subTitle" idx="6"/>
          </p:nvPr>
        </p:nvSpPr>
        <p:spPr>
          <a:xfrm>
            <a:off x="5227320" y="276381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1" name="Google Shape;341;p42"/>
          <p:cNvSpPr txBox="1">
            <a:spLocks noGrp="1"/>
          </p:cNvSpPr>
          <p:nvPr>
            <p:ph type="subTitle" idx="7"/>
          </p:nvPr>
        </p:nvSpPr>
        <p:spPr>
          <a:xfrm>
            <a:off x="5227320" y="318139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2" name="Google Shape;342;p42"/>
          <p:cNvSpPr txBox="1">
            <a:spLocks noGrp="1"/>
          </p:cNvSpPr>
          <p:nvPr>
            <p:ph type="subTitle" idx="8"/>
          </p:nvPr>
        </p:nvSpPr>
        <p:spPr>
          <a:xfrm>
            <a:off x="5227320" y="349228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3" name="Google Shape;343;p42"/>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36. Two points with large icon">
  <p:cSld name="Two points_2">
    <p:spTree>
      <p:nvGrpSpPr>
        <p:cNvPr id="1" name="Shape 344"/>
        <p:cNvGrpSpPr/>
        <p:nvPr/>
      </p:nvGrpSpPr>
      <p:grpSpPr>
        <a:xfrm>
          <a:off x="0" y="0"/>
          <a:ext cx="0" cy="0"/>
          <a:chOff x="0" y="0"/>
          <a:chExt cx="0" cy="0"/>
        </a:xfrm>
      </p:grpSpPr>
      <p:sp>
        <p:nvSpPr>
          <p:cNvPr id="345" name="Google Shape;345;p43"/>
          <p:cNvSpPr/>
          <p:nvPr/>
        </p:nvSpPr>
        <p:spPr>
          <a:xfrm>
            <a:off x="512194" y="1032363"/>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6" name="Google Shape;346;p43"/>
          <p:cNvSpPr/>
          <p:nvPr/>
        </p:nvSpPr>
        <p:spPr>
          <a:xfrm>
            <a:off x="4576286" y="262979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7" name="Google Shape;347;p43"/>
          <p:cNvSpPr/>
          <p:nvPr/>
        </p:nvSpPr>
        <p:spPr>
          <a:xfrm>
            <a:off x="4576286" y="183867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8" name="Google Shape;348;p43"/>
          <p:cNvSpPr txBox="1">
            <a:spLocks noGrp="1"/>
          </p:cNvSpPr>
          <p:nvPr>
            <p:ph type="subTitle" idx="1"/>
          </p:nvPr>
        </p:nvSpPr>
        <p:spPr>
          <a:xfrm>
            <a:off x="5227320" y="176256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9" name="Google Shape;349;p43"/>
          <p:cNvSpPr txBox="1">
            <a:spLocks noGrp="1"/>
          </p:cNvSpPr>
          <p:nvPr>
            <p:ph type="subTitle" idx="2"/>
          </p:nvPr>
        </p:nvSpPr>
        <p:spPr>
          <a:xfrm>
            <a:off x="5227320" y="207345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0" name="Google Shape;350;p43"/>
          <p:cNvSpPr txBox="1">
            <a:spLocks noGrp="1"/>
          </p:cNvSpPr>
          <p:nvPr>
            <p:ph type="subTitle" idx="3"/>
          </p:nvPr>
        </p:nvSpPr>
        <p:spPr>
          <a:xfrm>
            <a:off x="5227320" y="256723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1" name="Google Shape;351;p43"/>
          <p:cNvSpPr txBox="1">
            <a:spLocks noGrp="1"/>
          </p:cNvSpPr>
          <p:nvPr>
            <p:ph type="subTitle" idx="4"/>
          </p:nvPr>
        </p:nvSpPr>
        <p:spPr>
          <a:xfrm>
            <a:off x="5227320" y="287812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2" name="Google Shape;352;p43"/>
          <p:cNvSpPr txBox="1">
            <a:spLocks noGrp="1"/>
          </p:cNvSpPr>
          <p:nvPr>
            <p:ph type="title"/>
          </p:nvPr>
        </p:nvSpPr>
        <p:spPr>
          <a:xfrm>
            <a:off x="456296" y="23860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37. Three points with large icon">
  <p:cSld name="Two points_1_1">
    <p:spTree>
      <p:nvGrpSpPr>
        <p:cNvPr id="1" name="Shape 353"/>
        <p:cNvGrpSpPr/>
        <p:nvPr/>
      </p:nvGrpSpPr>
      <p:grpSpPr>
        <a:xfrm>
          <a:off x="0" y="0"/>
          <a:ext cx="0" cy="0"/>
          <a:chOff x="0" y="0"/>
          <a:chExt cx="0" cy="0"/>
        </a:xfrm>
      </p:grpSpPr>
      <p:sp>
        <p:nvSpPr>
          <p:cNvPr id="354" name="Google Shape;354;p44"/>
          <p:cNvSpPr/>
          <p:nvPr/>
        </p:nvSpPr>
        <p:spPr>
          <a:xfrm>
            <a:off x="512194" y="1032363"/>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5" name="Google Shape;355;p44"/>
          <p:cNvSpPr/>
          <p:nvPr/>
        </p:nvSpPr>
        <p:spPr>
          <a:xfrm>
            <a:off x="4576286" y="224539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6" name="Google Shape;356;p44"/>
          <p:cNvSpPr/>
          <p:nvPr/>
        </p:nvSpPr>
        <p:spPr>
          <a:xfrm>
            <a:off x="4576286" y="14497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7" name="Google Shape;357;p44"/>
          <p:cNvSpPr txBox="1">
            <a:spLocks noGrp="1"/>
          </p:cNvSpPr>
          <p:nvPr>
            <p:ph type="subTitle" idx="1"/>
          </p:nvPr>
        </p:nvSpPr>
        <p:spPr>
          <a:xfrm>
            <a:off x="5227320" y="13921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8" name="Google Shape;358;p44"/>
          <p:cNvSpPr txBox="1">
            <a:spLocks noGrp="1"/>
          </p:cNvSpPr>
          <p:nvPr>
            <p:ph type="subTitle" idx="2"/>
          </p:nvPr>
        </p:nvSpPr>
        <p:spPr>
          <a:xfrm>
            <a:off x="5227320" y="17030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9" name="Google Shape;359;p44"/>
          <p:cNvSpPr txBox="1">
            <a:spLocks noGrp="1"/>
          </p:cNvSpPr>
          <p:nvPr>
            <p:ph type="subTitle" idx="3"/>
          </p:nvPr>
        </p:nvSpPr>
        <p:spPr>
          <a:xfrm>
            <a:off x="52273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44"/>
          <p:cNvSpPr txBox="1">
            <a:spLocks noGrp="1"/>
          </p:cNvSpPr>
          <p:nvPr>
            <p:ph type="subTitle" idx="4"/>
          </p:nvPr>
        </p:nvSpPr>
        <p:spPr>
          <a:xfrm>
            <a:off x="52273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1" name="Google Shape;361;p44"/>
          <p:cNvSpPr/>
          <p:nvPr/>
        </p:nvSpPr>
        <p:spPr>
          <a:xfrm>
            <a:off x="4576286" y="30409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2" name="Google Shape;362;p44"/>
          <p:cNvSpPr txBox="1">
            <a:spLocks noGrp="1"/>
          </p:cNvSpPr>
          <p:nvPr>
            <p:ph type="subTitle" idx="5"/>
          </p:nvPr>
        </p:nvSpPr>
        <p:spPr>
          <a:xfrm>
            <a:off x="5227320" y="29782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3" name="Google Shape;363;p44"/>
          <p:cNvSpPr txBox="1">
            <a:spLocks noGrp="1"/>
          </p:cNvSpPr>
          <p:nvPr>
            <p:ph type="subTitle" idx="6"/>
          </p:nvPr>
        </p:nvSpPr>
        <p:spPr>
          <a:xfrm>
            <a:off x="5227320" y="32891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4" name="Google Shape;364;p44"/>
          <p:cNvSpPr txBox="1">
            <a:spLocks noGrp="1"/>
          </p:cNvSpPr>
          <p:nvPr>
            <p:ph type="title"/>
          </p:nvPr>
        </p:nvSpPr>
        <p:spPr>
          <a:xfrm>
            <a:off x="456296" y="23860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14. Template instructions (font guide)">
  <p:cSld name="Template instructions (font guide)">
    <p:spTree>
      <p:nvGrpSpPr>
        <p:cNvPr id="1" name="Shape 70"/>
        <p:cNvGrpSpPr/>
        <p:nvPr/>
      </p:nvGrpSpPr>
      <p:grpSpPr>
        <a:xfrm>
          <a:off x="0" y="0"/>
          <a:ext cx="0" cy="0"/>
          <a:chOff x="0" y="0"/>
          <a:chExt cx="0" cy="0"/>
        </a:xfrm>
      </p:grpSpPr>
      <p:graphicFrame>
        <p:nvGraphicFramePr>
          <p:cNvPr id="71" name="Google Shape;71;p5"/>
          <p:cNvGraphicFramePr/>
          <p:nvPr/>
        </p:nvGraphicFramePr>
        <p:xfrm>
          <a:off x="3052739" y="272348"/>
          <a:ext cx="5993800" cy="4343275"/>
        </p:xfrm>
        <a:graphic>
          <a:graphicData uri="http://schemas.openxmlformats.org/drawingml/2006/table">
            <a:tbl>
              <a:tblPr firstRow="1" bandRow="1">
                <a:noFill/>
                <a:tableStyleId>{F34BB42A-5507-4F22-BF7D-074E503C15F3}</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865450">
                <a:tc>
                  <a:txBody>
                    <a:bodyPr/>
                    <a:lstStyle/>
                    <a:p>
                      <a:pPr marL="0" marR="0" lvl="0" indent="0" algn="l" rtl="0">
                        <a:lnSpc>
                          <a:spcPct val="100000"/>
                        </a:lnSpc>
                        <a:spcBef>
                          <a:spcPts val="0"/>
                        </a:spcBef>
                        <a:spcAft>
                          <a:spcPts val="0"/>
                        </a:spcAft>
                        <a:buClr>
                          <a:srgbClr val="A371F7"/>
                        </a:buClr>
                        <a:buSzPts val="6000"/>
                        <a:buFont typeface="Arial"/>
                        <a:buNone/>
                      </a:pPr>
                      <a:r>
                        <a:rPr lang="en" sz="6000" b="1">
                          <a:solidFill>
                            <a:schemeClr val="dk1"/>
                          </a:solidFill>
                        </a:rPr>
                        <a:t>X-l</a:t>
                      </a:r>
                      <a:r>
                        <a:rPr lang="en" sz="6000" b="1" i="0" u="none" strike="noStrike" cap="none">
                          <a:solidFill>
                            <a:schemeClr val="dk1"/>
                          </a:solidFill>
                          <a:latin typeface="Arial"/>
                          <a:ea typeface="Arial"/>
                          <a:cs typeface="Arial"/>
                          <a:sym typeface="Arial"/>
                        </a:rPr>
                        <a:t>arge </a:t>
                      </a:r>
                      <a:r>
                        <a:rPr lang="en" sz="6000" b="1">
                          <a:solidFill>
                            <a:schemeClr val="dk1"/>
                          </a:solidFill>
                        </a:rPr>
                        <a:t>#</a:t>
                      </a:r>
                      <a:endParaRPr sz="6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Bold </a:t>
                      </a:r>
                      <a:r>
                        <a:rPr lang="en">
                          <a:solidFill>
                            <a:schemeClr val="dk2"/>
                          </a:solidFill>
                        </a:rPr>
                        <a:t>60</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81825">
                <a:tc>
                  <a:txBody>
                    <a:bodyPr/>
                    <a:lstStyle/>
                    <a:p>
                      <a:pPr marL="0" marR="0" lvl="0" indent="0" algn="l" rtl="0">
                        <a:lnSpc>
                          <a:spcPct val="100000"/>
                        </a:lnSpc>
                        <a:spcBef>
                          <a:spcPts val="0"/>
                        </a:spcBef>
                        <a:spcAft>
                          <a:spcPts val="0"/>
                        </a:spcAft>
                        <a:buNone/>
                      </a:pPr>
                      <a:r>
                        <a:rPr lang="en" sz="4400" b="1">
                          <a:solidFill>
                            <a:schemeClr val="dk1"/>
                          </a:solidFill>
                        </a:rPr>
                        <a:t>Large title</a:t>
                      </a:r>
                      <a:endParaRPr sz="4400" b="1">
                        <a:solidFill>
                          <a:schemeClr val="dk1"/>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a:solidFill>
                            <a:schemeClr val="dk2"/>
                          </a:solidFill>
                        </a:rPr>
                        <a:t>Arial Bold 44pt</a:t>
                      </a:r>
                      <a:endParaRPr>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81825">
                <a:tc>
                  <a:txBody>
                    <a:bodyPr/>
                    <a:lstStyle/>
                    <a:p>
                      <a:pPr marL="0" marR="0" lvl="0" indent="0" algn="l" rtl="0">
                        <a:lnSpc>
                          <a:spcPct val="100000"/>
                        </a:lnSpc>
                        <a:spcBef>
                          <a:spcPts val="0"/>
                        </a:spcBef>
                        <a:spcAft>
                          <a:spcPts val="0"/>
                        </a:spcAft>
                        <a:buClr>
                          <a:srgbClr val="388BFD"/>
                        </a:buClr>
                        <a:buSzPts val="3600"/>
                        <a:buFont typeface="Arial"/>
                        <a:buNone/>
                      </a:pPr>
                      <a:r>
                        <a:rPr lang="en" sz="3600" b="1">
                          <a:solidFill>
                            <a:schemeClr val="dk1"/>
                          </a:solidFill>
                        </a:rPr>
                        <a:t>Medium</a:t>
                      </a:r>
                      <a:r>
                        <a:rPr lang="en" sz="3600" b="1" i="0" u="none" strike="noStrike" cap="none">
                          <a:solidFill>
                            <a:schemeClr val="dk1"/>
                          </a:solidFill>
                          <a:latin typeface="Arial"/>
                          <a:ea typeface="Arial"/>
                          <a:cs typeface="Arial"/>
                          <a:sym typeface="Arial"/>
                        </a:rPr>
                        <a:t> title</a:t>
                      </a:r>
                      <a:endParaRPr sz="9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Bold </a:t>
                      </a:r>
                      <a:r>
                        <a:rPr lang="en">
                          <a:solidFill>
                            <a:schemeClr val="dk2"/>
                          </a:solidFill>
                        </a:rPr>
                        <a:t>36</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50125">
                <a:tc>
                  <a:txBody>
                    <a:bodyPr/>
                    <a:lstStyle/>
                    <a:p>
                      <a:pPr marL="0" marR="0" lvl="0" indent="0" algn="l" rtl="0">
                        <a:lnSpc>
                          <a:spcPct val="100000"/>
                        </a:lnSpc>
                        <a:spcBef>
                          <a:spcPts val="0"/>
                        </a:spcBef>
                        <a:spcAft>
                          <a:spcPts val="0"/>
                        </a:spcAft>
                        <a:buNone/>
                      </a:pPr>
                      <a:r>
                        <a:rPr lang="en" sz="2800" b="1">
                          <a:solidFill>
                            <a:schemeClr val="dk1"/>
                          </a:solidFill>
                        </a:rPr>
                        <a:t>Small title</a:t>
                      </a:r>
                      <a:endParaRPr sz="28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a:solidFill>
                            <a:schemeClr val="dk2"/>
                          </a:solidFill>
                        </a:rPr>
                        <a:t>Arial Bold 28pt</a:t>
                      </a:r>
                      <a:endParaRPr>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50125">
                <a:tc>
                  <a:txBody>
                    <a:bodyPr/>
                    <a:lstStyle/>
                    <a:p>
                      <a:pPr marL="0" marR="0" lvl="0" indent="0" algn="l" rtl="0">
                        <a:lnSpc>
                          <a:spcPct val="100000"/>
                        </a:lnSpc>
                        <a:spcBef>
                          <a:spcPts val="0"/>
                        </a:spcBef>
                        <a:spcAft>
                          <a:spcPts val="0"/>
                        </a:spcAft>
                        <a:buClr>
                          <a:schemeClr val="lt1"/>
                        </a:buClr>
                        <a:buSzPts val="2000"/>
                        <a:buFont typeface="Arial"/>
                        <a:buNone/>
                      </a:pPr>
                      <a:r>
                        <a:rPr lang="en" sz="2000" b="1">
                          <a:solidFill>
                            <a:schemeClr val="dk1"/>
                          </a:solidFill>
                        </a:rPr>
                        <a:t>X-s</a:t>
                      </a:r>
                      <a:r>
                        <a:rPr lang="en" sz="2000" b="1" i="0" u="none" strike="noStrike" cap="none">
                          <a:solidFill>
                            <a:schemeClr val="dk1"/>
                          </a:solidFill>
                          <a:latin typeface="Arial"/>
                          <a:ea typeface="Arial"/>
                          <a:cs typeface="Arial"/>
                          <a:sym typeface="Arial"/>
                        </a:rPr>
                        <a:t>mall title</a:t>
                      </a:r>
                      <a:endParaRPr sz="2000" b="1">
                        <a:solidFill>
                          <a:schemeClr val="dk1"/>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Bold </a:t>
                      </a:r>
                      <a:r>
                        <a:rPr lang="en">
                          <a:solidFill>
                            <a:schemeClr val="dk2"/>
                          </a:solidFill>
                        </a:rPr>
                        <a:t>20</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50125">
                <a:tc>
                  <a:txBody>
                    <a:bodyPr/>
                    <a:lstStyle/>
                    <a:p>
                      <a:pPr marL="0" marR="0" lvl="0" indent="0" algn="l" rtl="0">
                        <a:lnSpc>
                          <a:spcPct val="100000"/>
                        </a:lnSpc>
                        <a:spcBef>
                          <a:spcPts val="0"/>
                        </a:spcBef>
                        <a:spcAft>
                          <a:spcPts val="0"/>
                        </a:spcAft>
                        <a:buClr>
                          <a:srgbClr val="F0F6FC"/>
                        </a:buClr>
                        <a:buSzPts val="1700"/>
                        <a:buFont typeface="Arial"/>
                        <a:buNone/>
                      </a:pPr>
                      <a:r>
                        <a:rPr lang="en" sz="1600" i="0" u="none" strike="noStrike" cap="none">
                          <a:solidFill>
                            <a:srgbClr val="F0F6FC"/>
                          </a:solidFill>
                          <a:latin typeface="Roboto Mono"/>
                          <a:ea typeface="Roboto Mono"/>
                          <a:cs typeface="Roboto Mono"/>
                          <a:sym typeface="Roboto Mono"/>
                        </a:rPr>
                        <a:t>Large dates, usernames</a:t>
                      </a:r>
                      <a:endParaRPr sz="1600" i="0" u="none" strike="noStrike" cap="none">
                        <a:solidFill>
                          <a:schemeClr val="accent1"/>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Roboto Mono</a:t>
                      </a:r>
                      <a:r>
                        <a:rPr lang="en" sz="1400" i="0" u="none" strike="noStrike" cap="none">
                          <a:solidFill>
                            <a:schemeClr val="dk2"/>
                          </a:solidFill>
                        </a:rPr>
                        <a:t> </a:t>
                      </a:r>
                      <a:r>
                        <a:rPr lang="en">
                          <a:solidFill>
                            <a:schemeClr val="dk2"/>
                          </a:solidFill>
                        </a:rPr>
                        <a:t>16</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50125">
                <a:tc>
                  <a:txBody>
                    <a:bodyPr/>
                    <a:lstStyle/>
                    <a:p>
                      <a:pPr marL="0" marR="0" lvl="0" indent="0" algn="l" rtl="0">
                        <a:lnSpc>
                          <a:spcPct val="100000"/>
                        </a:lnSpc>
                        <a:spcBef>
                          <a:spcPts val="0"/>
                        </a:spcBef>
                        <a:spcAft>
                          <a:spcPts val="0"/>
                        </a:spcAft>
                        <a:buClr>
                          <a:schemeClr val="lt1"/>
                        </a:buClr>
                        <a:buSzPts val="1700"/>
                        <a:buFont typeface="Arial"/>
                        <a:buNone/>
                      </a:pPr>
                      <a:r>
                        <a:rPr lang="en" sz="1600" i="0" u="none" strike="noStrike" cap="none">
                          <a:solidFill>
                            <a:schemeClr val="dk1"/>
                          </a:solidFill>
                        </a:rPr>
                        <a:t>Information</a:t>
                      </a:r>
                      <a:endParaRPr sz="400">
                        <a:solidFill>
                          <a:schemeClr val="dk1"/>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a:t>
                      </a:r>
                      <a:r>
                        <a:rPr lang="en">
                          <a:solidFill>
                            <a:schemeClr val="dk2"/>
                          </a:solidFill>
                        </a:rPr>
                        <a:t>Regular</a:t>
                      </a:r>
                      <a:r>
                        <a:rPr lang="en" sz="1400" i="0" u="none" strike="noStrike" cap="none">
                          <a:solidFill>
                            <a:schemeClr val="dk2"/>
                          </a:solidFill>
                        </a:rPr>
                        <a:t> </a:t>
                      </a:r>
                      <a:r>
                        <a:rPr lang="en">
                          <a:solidFill>
                            <a:schemeClr val="dk2"/>
                          </a:solidFill>
                        </a:rPr>
                        <a:t>16</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Small information, supporting descriptions</a:t>
                      </a:r>
                      <a:endParaRPr i="0" u="none" strike="noStrike" cap="none">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a:t>
                      </a:r>
                      <a:r>
                        <a:rPr lang="en">
                          <a:solidFill>
                            <a:schemeClr val="dk2"/>
                          </a:solidFill>
                        </a:rPr>
                        <a:t>Regular</a:t>
                      </a:r>
                      <a:r>
                        <a:rPr lang="en" sz="1400" i="0" u="none" strike="noStrike" cap="none">
                          <a:solidFill>
                            <a:schemeClr val="dk2"/>
                          </a:solidFill>
                        </a:rPr>
                        <a:t> </a:t>
                      </a:r>
                      <a:r>
                        <a:rPr lang="en">
                          <a:solidFill>
                            <a:schemeClr val="dk2"/>
                          </a:solidFill>
                        </a:rPr>
                        <a:t>14</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125">
                <a:tc>
                  <a:txBody>
                    <a:bodyPr/>
                    <a:lstStyle/>
                    <a:p>
                      <a:pPr marL="0" marR="0" lvl="0" indent="0" algn="l" rtl="0">
                        <a:lnSpc>
                          <a:spcPct val="100000"/>
                        </a:lnSpc>
                        <a:spcBef>
                          <a:spcPts val="0"/>
                        </a:spcBef>
                        <a:spcAft>
                          <a:spcPts val="0"/>
                        </a:spcAft>
                        <a:buNone/>
                      </a:pPr>
                      <a:r>
                        <a:rPr lang="en" sz="1200">
                          <a:solidFill>
                            <a:schemeClr val="dk2"/>
                          </a:solidFill>
                        </a:rPr>
                        <a:t>X-small information, supporting descriptions</a:t>
                      </a:r>
                      <a:endParaRPr sz="12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a:solidFill>
                            <a:schemeClr val="dk2"/>
                          </a:solidFill>
                        </a:rPr>
                        <a:t>Arial Regular 12pt</a:t>
                      </a:r>
                      <a:endParaRPr>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 sz="1200" i="0" u="none" strike="noStrike" cap="none">
                          <a:solidFill>
                            <a:schemeClr val="dk2"/>
                          </a:solidFill>
                          <a:latin typeface="Roboto Mono"/>
                          <a:ea typeface="Roboto Mono"/>
                          <a:cs typeface="Roboto Mono"/>
                          <a:sym typeface="Roboto Mono"/>
                        </a:rPr>
                        <a:t>Small dates, usernames, information</a:t>
                      </a:r>
                      <a:endParaRPr sz="1200">
                        <a:solidFill>
                          <a:schemeClr val="dk2"/>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Roboto Mono 12</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72" name="Google Shape;72;p5"/>
          <p:cNvSpPr txBox="1"/>
          <p:nvPr/>
        </p:nvSpPr>
        <p:spPr>
          <a:xfrm>
            <a:off x="218850" y="2275500"/>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 sz="3600" b="1">
                <a:solidFill>
                  <a:schemeClr val="dk1"/>
                </a:solidFill>
              </a:rPr>
              <a:t>Font guide</a:t>
            </a:r>
            <a:endParaRPr sz="3600" b="1">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38. Four points with large icon">
  <p:cSld name="Four points_1">
    <p:spTree>
      <p:nvGrpSpPr>
        <p:cNvPr id="1" name="Shape 365"/>
        <p:cNvGrpSpPr/>
        <p:nvPr/>
      </p:nvGrpSpPr>
      <p:grpSpPr>
        <a:xfrm>
          <a:off x="0" y="0"/>
          <a:ext cx="0" cy="0"/>
          <a:chOff x="0" y="0"/>
          <a:chExt cx="0" cy="0"/>
        </a:xfrm>
      </p:grpSpPr>
      <p:sp>
        <p:nvSpPr>
          <p:cNvPr id="366" name="Google Shape;366;p45"/>
          <p:cNvSpPr/>
          <p:nvPr/>
        </p:nvSpPr>
        <p:spPr>
          <a:xfrm>
            <a:off x="512194" y="1032363"/>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7" name="Google Shape;367;p45"/>
          <p:cNvSpPr/>
          <p:nvPr/>
        </p:nvSpPr>
        <p:spPr>
          <a:xfrm>
            <a:off x="4580573" y="107030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8" name="Google Shape;368;p45"/>
          <p:cNvSpPr/>
          <p:nvPr/>
        </p:nvSpPr>
        <p:spPr>
          <a:xfrm>
            <a:off x="4580573" y="1798229"/>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9" name="Google Shape;369;p45"/>
          <p:cNvSpPr/>
          <p:nvPr/>
        </p:nvSpPr>
        <p:spPr>
          <a:xfrm>
            <a:off x="4580573" y="252615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0" name="Google Shape;370;p45"/>
          <p:cNvSpPr/>
          <p:nvPr/>
        </p:nvSpPr>
        <p:spPr>
          <a:xfrm>
            <a:off x="4580573" y="325407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1" name="Google Shape;371;p45"/>
          <p:cNvSpPr txBox="1">
            <a:spLocks noGrp="1"/>
          </p:cNvSpPr>
          <p:nvPr>
            <p:ph type="subTitle" idx="1"/>
          </p:nvPr>
        </p:nvSpPr>
        <p:spPr>
          <a:xfrm>
            <a:off x="5227320" y="99597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2" name="Google Shape;372;p45"/>
          <p:cNvSpPr txBox="1">
            <a:spLocks noGrp="1"/>
          </p:cNvSpPr>
          <p:nvPr>
            <p:ph type="subTitle" idx="2"/>
          </p:nvPr>
        </p:nvSpPr>
        <p:spPr>
          <a:xfrm>
            <a:off x="5227320" y="130687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3" name="Google Shape;373;p45"/>
          <p:cNvSpPr txBox="1">
            <a:spLocks noGrp="1"/>
          </p:cNvSpPr>
          <p:nvPr>
            <p:ph type="subTitle" idx="3"/>
          </p:nvPr>
        </p:nvSpPr>
        <p:spPr>
          <a:xfrm>
            <a:off x="5227320" y="172444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4" name="Google Shape;374;p45"/>
          <p:cNvSpPr txBox="1">
            <a:spLocks noGrp="1"/>
          </p:cNvSpPr>
          <p:nvPr>
            <p:ph type="subTitle" idx="4"/>
          </p:nvPr>
        </p:nvSpPr>
        <p:spPr>
          <a:xfrm>
            <a:off x="5227320" y="203534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5" name="Google Shape;375;p45"/>
          <p:cNvSpPr txBox="1">
            <a:spLocks noGrp="1"/>
          </p:cNvSpPr>
          <p:nvPr>
            <p:ph type="subTitle" idx="5"/>
          </p:nvPr>
        </p:nvSpPr>
        <p:spPr>
          <a:xfrm>
            <a:off x="5227320" y="245291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6" name="Google Shape;376;p45"/>
          <p:cNvSpPr txBox="1">
            <a:spLocks noGrp="1"/>
          </p:cNvSpPr>
          <p:nvPr>
            <p:ph type="subTitle" idx="6"/>
          </p:nvPr>
        </p:nvSpPr>
        <p:spPr>
          <a:xfrm>
            <a:off x="5227320" y="276381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7" name="Google Shape;377;p45"/>
          <p:cNvSpPr txBox="1">
            <a:spLocks noGrp="1"/>
          </p:cNvSpPr>
          <p:nvPr>
            <p:ph type="subTitle" idx="7"/>
          </p:nvPr>
        </p:nvSpPr>
        <p:spPr>
          <a:xfrm>
            <a:off x="5227320" y="318139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8" name="Google Shape;378;p45"/>
          <p:cNvSpPr txBox="1">
            <a:spLocks noGrp="1"/>
          </p:cNvSpPr>
          <p:nvPr>
            <p:ph type="subTitle" idx="8"/>
          </p:nvPr>
        </p:nvSpPr>
        <p:spPr>
          <a:xfrm>
            <a:off x="5227320" y="349228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9" name="Google Shape;379;p45"/>
          <p:cNvSpPr txBox="1">
            <a:spLocks noGrp="1"/>
          </p:cNvSpPr>
          <p:nvPr>
            <p:ph type="title"/>
          </p:nvPr>
        </p:nvSpPr>
        <p:spPr>
          <a:xfrm>
            <a:off x="456296" y="23860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39. Three points with title">
  <p:cSld name="Three points with title">
    <p:spTree>
      <p:nvGrpSpPr>
        <p:cNvPr id="1" name="Shape 380"/>
        <p:cNvGrpSpPr/>
        <p:nvPr/>
      </p:nvGrpSpPr>
      <p:grpSpPr>
        <a:xfrm>
          <a:off x="0" y="0"/>
          <a:ext cx="0" cy="0"/>
          <a:chOff x="0" y="0"/>
          <a:chExt cx="0" cy="0"/>
        </a:xfrm>
      </p:grpSpPr>
      <p:sp>
        <p:nvSpPr>
          <p:cNvPr id="381" name="Google Shape;381;p46"/>
          <p:cNvSpPr/>
          <p:nvPr/>
        </p:nvSpPr>
        <p:spPr>
          <a:xfrm>
            <a:off x="448413"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2" name="Google Shape;382;p46"/>
          <p:cNvSpPr/>
          <p:nvPr/>
        </p:nvSpPr>
        <p:spPr>
          <a:xfrm>
            <a:off x="3374892"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3" name="Google Shape;383;p46"/>
          <p:cNvSpPr/>
          <p:nvPr/>
        </p:nvSpPr>
        <p:spPr>
          <a:xfrm>
            <a:off x="6282546"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4" name="Google Shape;384;p46"/>
          <p:cNvSpPr txBox="1">
            <a:spLocks noGrp="1"/>
          </p:cNvSpPr>
          <p:nvPr>
            <p:ph type="title"/>
          </p:nvPr>
        </p:nvSpPr>
        <p:spPr>
          <a:xfrm>
            <a:off x="362225" y="0"/>
            <a:ext cx="7810500" cy="19746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85" name="Google Shape;385;p46"/>
          <p:cNvSpPr txBox="1">
            <a:spLocks noGrp="1"/>
          </p:cNvSpPr>
          <p:nvPr>
            <p:ph type="subTitle" idx="1"/>
          </p:nvPr>
        </p:nvSpPr>
        <p:spPr>
          <a:xfrm>
            <a:off x="356616"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6" name="Google Shape;386;p46"/>
          <p:cNvSpPr txBox="1">
            <a:spLocks noGrp="1"/>
          </p:cNvSpPr>
          <p:nvPr>
            <p:ph type="subTitle" idx="2"/>
          </p:nvPr>
        </p:nvSpPr>
        <p:spPr>
          <a:xfrm>
            <a:off x="356616"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87" name="Google Shape;387;p46"/>
          <p:cNvSpPr txBox="1">
            <a:spLocks noGrp="1"/>
          </p:cNvSpPr>
          <p:nvPr>
            <p:ph type="subTitle" idx="3"/>
          </p:nvPr>
        </p:nvSpPr>
        <p:spPr>
          <a:xfrm>
            <a:off x="325526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8" name="Google Shape;388;p46"/>
          <p:cNvSpPr txBox="1">
            <a:spLocks noGrp="1"/>
          </p:cNvSpPr>
          <p:nvPr>
            <p:ph type="subTitle" idx="4"/>
          </p:nvPr>
        </p:nvSpPr>
        <p:spPr>
          <a:xfrm>
            <a:off x="325526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89" name="Google Shape;389;p46"/>
          <p:cNvSpPr txBox="1">
            <a:spLocks noGrp="1"/>
          </p:cNvSpPr>
          <p:nvPr>
            <p:ph type="subTitle" idx="5"/>
          </p:nvPr>
        </p:nvSpPr>
        <p:spPr>
          <a:xfrm>
            <a:off x="615391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90" name="Google Shape;390;p46"/>
          <p:cNvSpPr txBox="1">
            <a:spLocks noGrp="1"/>
          </p:cNvSpPr>
          <p:nvPr>
            <p:ph type="subTitle" idx="6"/>
          </p:nvPr>
        </p:nvSpPr>
        <p:spPr>
          <a:xfrm>
            <a:off x="615391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40. Four points with title">
  <p:cSld name="Four points with title">
    <p:spTree>
      <p:nvGrpSpPr>
        <p:cNvPr id="1" name="Shape 391"/>
        <p:cNvGrpSpPr/>
        <p:nvPr/>
      </p:nvGrpSpPr>
      <p:grpSpPr>
        <a:xfrm>
          <a:off x="0" y="0"/>
          <a:ext cx="0" cy="0"/>
          <a:chOff x="0" y="0"/>
          <a:chExt cx="0" cy="0"/>
        </a:xfrm>
      </p:grpSpPr>
      <p:sp>
        <p:nvSpPr>
          <p:cNvPr id="392" name="Google Shape;392;p47"/>
          <p:cNvSpPr/>
          <p:nvPr/>
        </p:nvSpPr>
        <p:spPr>
          <a:xfrm>
            <a:off x="3373356" y="81324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3" name="Google Shape;393;p47"/>
          <p:cNvSpPr/>
          <p:nvPr/>
        </p:nvSpPr>
        <p:spPr>
          <a:xfrm>
            <a:off x="6282529" y="81324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4" name="Google Shape;394;p47"/>
          <p:cNvSpPr/>
          <p:nvPr/>
        </p:nvSpPr>
        <p:spPr>
          <a:xfrm>
            <a:off x="3373356" y="284884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5" name="Google Shape;395;p47"/>
          <p:cNvSpPr/>
          <p:nvPr/>
        </p:nvSpPr>
        <p:spPr>
          <a:xfrm>
            <a:off x="6320504" y="284884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6" name="Google Shape;396;p47"/>
          <p:cNvSpPr txBox="1">
            <a:spLocks noGrp="1"/>
          </p:cNvSpPr>
          <p:nvPr>
            <p:ph type="title"/>
          </p:nvPr>
        </p:nvSpPr>
        <p:spPr>
          <a:xfrm>
            <a:off x="376469" y="1700213"/>
            <a:ext cx="2552241" cy="1743075"/>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chemeClr val="dk1"/>
              </a:buClr>
              <a:buSzPts val="3600"/>
              <a:buFont typeface="Arial"/>
              <a:buNone/>
              <a:defRPr sz="3600" b="1">
                <a:solidFill>
                  <a:schemeClr val="dk1"/>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397" name="Google Shape;397;p47"/>
          <p:cNvSpPr txBox="1">
            <a:spLocks noGrp="1"/>
          </p:cNvSpPr>
          <p:nvPr>
            <p:ph type="subTitle" idx="1"/>
          </p:nvPr>
        </p:nvSpPr>
        <p:spPr>
          <a:xfrm>
            <a:off x="3265921" y="145283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98" name="Google Shape;398;p47"/>
          <p:cNvSpPr txBox="1">
            <a:spLocks noGrp="1"/>
          </p:cNvSpPr>
          <p:nvPr>
            <p:ph type="subTitle" idx="2"/>
          </p:nvPr>
        </p:nvSpPr>
        <p:spPr>
          <a:xfrm>
            <a:off x="3265921" y="176372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9" name="Google Shape;399;p47"/>
          <p:cNvSpPr txBox="1">
            <a:spLocks noGrp="1"/>
          </p:cNvSpPr>
          <p:nvPr>
            <p:ph type="subTitle" idx="3"/>
          </p:nvPr>
        </p:nvSpPr>
        <p:spPr>
          <a:xfrm>
            <a:off x="3265921" y="341879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0" name="Google Shape;400;p47"/>
          <p:cNvSpPr txBox="1">
            <a:spLocks noGrp="1"/>
          </p:cNvSpPr>
          <p:nvPr>
            <p:ph type="subTitle" idx="4"/>
          </p:nvPr>
        </p:nvSpPr>
        <p:spPr>
          <a:xfrm>
            <a:off x="3265921" y="372968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01" name="Google Shape;401;p47"/>
          <p:cNvSpPr txBox="1">
            <a:spLocks noGrp="1"/>
          </p:cNvSpPr>
          <p:nvPr>
            <p:ph type="subTitle" idx="5"/>
          </p:nvPr>
        </p:nvSpPr>
        <p:spPr>
          <a:xfrm>
            <a:off x="6228577" y="145283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2" name="Google Shape;402;p47"/>
          <p:cNvSpPr txBox="1">
            <a:spLocks noGrp="1"/>
          </p:cNvSpPr>
          <p:nvPr>
            <p:ph type="subTitle" idx="6"/>
          </p:nvPr>
        </p:nvSpPr>
        <p:spPr>
          <a:xfrm>
            <a:off x="6228577" y="176372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03" name="Google Shape;403;p47"/>
          <p:cNvSpPr txBox="1">
            <a:spLocks noGrp="1"/>
          </p:cNvSpPr>
          <p:nvPr>
            <p:ph type="subTitle" idx="7"/>
          </p:nvPr>
        </p:nvSpPr>
        <p:spPr>
          <a:xfrm>
            <a:off x="6228577" y="341879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4" name="Google Shape;404;p47"/>
          <p:cNvSpPr txBox="1">
            <a:spLocks noGrp="1"/>
          </p:cNvSpPr>
          <p:nvPr>
            <p:ph type="subTitle" idx="8"/>
          </p:nvPr>
        </p:nvSpPr>
        <p:spPr>
          <a:xfrm>
            <a:off x="6228577" y="372968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41. Linear process (4 steps)">
  <p:cSld name="Linear process (4 steps)">
    <p:spTree>
      <p:nvGrpSpPr>
        <p:cNvPr id="1" name="Shape 405"/>
        <p:cNvGrpSpPr/>
        <p:nvPr/>
      </p:nvGrpSpPr>
      <p:grpSpPr>
        <a:xfrm>
          <a:off x="0" y="0"/>
          <a:ext cx="0" cy="0"/>
          <a:chOff x="0" y="0"/>
          <a:chExt cx="0" cy="0"/>
        </a:xfrm>
      </p:grpSpPr>
      <p:cxnSp>
        <p:nvCxnSpPr>
          <p:cNvPr id="406" name="Google Shape;406;p48"/>
          <p:cNvCxnSpPr>
            <a:endCxn id="407" idx="4"/>
          </p:cNvCxnSpPr>
          <p:nvPr/>
        </p:nvCxnSpPr>
        <p:spPr>
          <a:xfrm>
            <a:off x="4697034" y="1735049"/>
            <a:ext cx="0" cy="1904700"/>
          </a:xfrm>
          <a:prstGeom prst="straightConnector1">
            <a:avLst/>
          </a:prstGeom>
          <a:noFill/>
          <a:ln w="19050" cap="flat" cmpd="sng">
            <a:solidFill>
              <a:schemeClr val="accent1"/>
            </a:solidFill>
            <a:prstDash val="solid"/>
            <a:round/>
            <a:headEnd type="none" w="sm" len="sm"/>
            <a:tailEnd type="none" w="sm" len="sm"/>
          </a:ln>
        </p:spPr>
      </p:cxnSp>
      <p:sp>
        <p:nvSpPr>
          <p:cNvPr id="408" name="Google Shape;408;p48"/>
          <p:cNvSpPr/>
          <p:nvPr/>
        </p:nvSpPr>
        <p:spPr>
          <a:xfrm>
            <a:off x="4481703" y="1577340"/>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1</a:t>
            </a:r>
            <a:endParaRPr sz="1400" b="1" i="0" u="none" strike="noStrike" cap="none">
              <a:solidFill>
                <a:schemeClr val="dk1"/>
              </a:solidFill>
              <a:latin typeface="Roboto Mono"/>
              <a:ea typeface="Roboto Mono"/>
              <a:cs typeface="Roboto Mono"/>
              <a:sym typeface="Roboto Mono"/>
            </a:endParaRPr>
          </a:p>
        </p:txBody>
      </p:sp>
      <p:sp>
        <p:nvSpPr>
          <p:cNvPr id="409" name="Google Shape;409;p48"/>
          <p:cNvSpPr/>
          <p:nvPr/>
        </p:nvSpPr>
        <p:spPr>
          <a:xfrm>
            <a:off x="4482722" y="212242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2</a:t>
            </a:r>
            <a:endParaRPr sz="1400" b="1" i="0" u="none" strike="noStrike" cap="none">
              <a:solidFill>
                <a:schemeClr val="dk1"/>
              </a:solidFill>
              <a:latin typeface="Roboto Mono"/>
              <a:ea typeface="Roboto Mono"/>
              <a:cs typeface="Roboto Mono"/>
              <a:sym typeface="Roboto Mono"/>
            </a:endParaRPr>
          </a:p>
        </p:txBody>
      </p:sp>
      <p:sp>
        <p:nvSpPr>
          <p:cNvPr id="410" name="Google Shape;410;p48"/>
          <p:cNvSpPr/>
          <p:nvPr/>
        </p:nvSpPr>
        <p:spPr>
          <a:xfrm>
            <a:off x="4482722" y="266677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3</a:t>
            </a:r>
            <a:endParaRPr sz="1400" b="1" i="0" u="none" strike="noStrike" cap="none">
              <a:solidFill>
                <a:schemeClr val="dk1"/>
              </a:solidFill>
              <a:latin typeface="Roboto Mono"/>
              <a:ea typeface="Roboto Mono"/>
              <a:cs typeface="Roboto Mono"/>
              <a:sym typeface="Roboto Mono"/>
            </a:endParaRPr>
          </a:p>
        </p:txBody>
      </p:sp>
      <p:sp>
        <p:nvSpPr>
          <p:cNvPr id="407" name="Google Shape;407;p48"/>
          <p:cNvSpPr/>
          <p:nvPr/>
        </p:nvSpPr>
        <p:spPr>
          <a:xfrm>
            <a:off x="4482722" y="321112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4</a:t>
            </a:r>
            <a:endParaRPr sz="1400" b="1" i="0" u="none" strike="noStrike" cap="none">
              <a:solidFill>
                <a:schemeClr val="dk1"/>
              </a:solidFill>
              <a:latin typeface="Roboto Mono"/>
              <a:ea typeface="Roboto Mono"/>
              <a:cs typeface="Roboto Mono"/>
              <a:sym typeface="Roboto Mono"/>
            </a:endParaRPr>
          </a:p>
        </p:txBody>
      </p:sp>
      <p:sp>
        <p:nvSpPr>
          <p:cNvPr id="411" name="Google Shape;411;p48"/>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12" name="Google Shape;412;p48"/>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13" name="Google Shape;413;p48"/>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14" name="Google Shape;414;p48"/>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15" name="Google Shape;415;p48"/>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Linear process (5 steps)">
  <p:cSld name="Linear process (5 steps)">
    <p:spTree>
      <p:nvGrpSpPr>
        <p:cNvPr id="1" name="Shape 416"/>
        <p:cNvGrpSpPr/>
        <p:nvPr/>
      </p:nvGrpSpPr>
      <p:grpSpPr>
        <a:xfrm>
          <a:off x="0" y="0"/>
          <a:ext cx="0" cy="0"/>
          <a:chOff x="0" y="0"/>
          <a:chExt cx="0" cy="0"/>
        </a:xfrm>
      </p:grpSpPr>
      <p:cxnSp>
        <p:nvCxnSpPr>
          <p:cNvPr id="417" name="Google Shape;417;p49"/>
          <p:cNvCxnSpPr>
            <a:endCxn id="418" idx="4"/>
          </p:cNvCxnSpPr>
          <p:nvPr/>
        </p:nvCxnSpPr>
        <p:spPr>
          <a:xfrm>
            <a:off x="4697034" y="1446659"/>
            <a:ext cx="0" cy="2448900"/>
          </a:xfrm>
          <a:prstGeom prst="straightConnector1">
            <a:avLst/>
          </a:prstGeom>
          <a:noFill/>
          <a:ln w="19050" cap="flat" cmpd="sng">
            <a:solidFill>
              <a:schemeClr val="accent1"/>
            </a:solidFill>
            <a:prstDash val="solid"/>
            <a:round/>
            <a:headEnd type="none" w="sm" len="sm"/>
            <a:tailEnd type="none" w="sm" len="sm"/>
          </a:ln>
        </p:spPr>
      </p:cxnSp>
      <p:sp>
        <p:nvSpPr>
          <p:cNvPr id="419" name="Google Shape;419;p49"/>
          <p:cNvSpPr/>
          <p:nvPr/>
        </p:nvSpPr>
        <p:spPr>
          <a:xfrm>
            <a:off x="4482722" y="128953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1</a:t>
            </a:r>
            <a:endParaRPr sz="1400" b="1" i="0" u="none" strike="noStrike" cap="none">
              <a:solidFill>
                <a:schemeClr val="dk1"/>
              </a:solidFill>
              <a:latin typeface="Roboto Mono"/>
              <a:ea typeface="Roboto Mono"/>
              <a:cs typeface="Roboto Mono"/>
              <a:sym typeface="Roboto Mono"/>
            </a:endParaRPr>
          </a:p>
        </p:txBody>
      </p:sp>
      <p:sp>
        <p:nvSpPr>
          <p:cNvPr id="420" name="Google Shape;420;p49"/>
          <p:cNvSpPr/>
          <p:nvPr/>
        </p:nvSpPr>
        <p:spPr>
          <a:xfrm>
            <a:off x="4482722" y="183388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2</a:t>
            </a:r>
            <a:endParaRPr sz="1400" b="1" i="0" u="none" strike="noStrike" cap="none">
              <a:solidFill>
                <a:schemeClr val="dk1"/>
              </a:solidFill>
              <a:latin typeface="Roboto Mono"/>
              <a:ea typeface="Roboto Mono"/>
              <a:cs typeface="Roboto Mono"/>
              <a:sym typeface="Roboto Mono"/>
            </a:endParaRPr>
          </a:p>
        </p:txBody>
      </p:sp>
      <p:sp>
        <p:nvSpPr>
          <p:cNvPr id="421" name="Google Shape;421;p49"/>
          <p:cNvSpPr/>
          <p:nvPr/>
        </p:nvSpPr>
        <p:spPr>
          <a:xfrm>
            <a:off x="4482722" y="237823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3</a:t>
            </a:r>
            <a:endParaRPr sz="1400" b="1" i="0" u="none" strike="noStrike" cap="none">
              <a:solidFill>
                <a:schemeClr val="dk1"/>
              </a:solidFill>
              <a:latin typeface="Roboto Mono"/>
              <a:ea typeface="Roboto Mono"/>
              <a:cs typeface="Roboto Mono"/>
              <a:sym typeface="Roboto Mono"/>
            </a:endParaRPr>
          </a:p>
        </p:txBody>
      </p:sp>
      <p:sp>
        <p:nvSpPr>
          <p:cNvPr id="422" name="Google Shape;422;p49"/>
          <p:cNvSpPr/>
          <p:nvPr/>
        </p:nvSpPr>
        <p:spPr>
          <a:xfrm>
            <a:off x="4482722" y="292258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4</a:t>
            </a:r>
            <a:endParaRPr sz="1400" b="1" i="0" u="none" strike="noStrike" cap="none">
              <a:solidFill>
                <a:schemeClr val="dk1"/>
              </a:solidFill>
              <a:latin typeface="Roboto Mono"/>
              <a:ea typeface="Roboto Mono"/>
              <a:cs typeface="Roboto Mono"/>
              <a:sym typeface="Roboto Mono"/>
            </a:endParaRPr>
          </a:p>
        </p:txBody>
      </p:sp>
      <p:sp>
        <p:nvSpPr>
          <p:cNvPr id="418" name="Google Shape;418;p49"/>
          <p:cNvSpPr/>
          <p:nvPr/>
        </p:nvSpPr>
        <p:spPr>
          <a:xfrm>
            <a:off x="4482722" y="346693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5</a:t>
            </a:r>
            <a:endParaRPr sz="1400" b="1" i="0" u="none" strike="noStrike" cap="none">
              <a:solidFill>
                <a:schemeClr val="dk1"/>
              </a:solidFill>
              <a:latin typeface="Roboto Mono"/>
              <a:ea typeface="Roboto Mono"/>
              <a:cs typeface="Roboto Mono"/>
              <a:sym typeface="Roboto Mono"/>
            </a:endParaRPr>
          </a:p>
        </p:txBody>
      </p:sp>
      <p:sp>
        <p:nvSpPr>
          <p:cNvPr id="423" name="Google Shape;423;p49"/>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24" name="Google Shape;424;p49"/>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5" name="Google Shape;425;p49"/>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6" name="Google Shape;426;p49"/>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7" name="Google Shape;427;p49"/>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8" name="Google Shape;428;p49"/>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Linear process (6 steps)">
  <p:cSld name="Linear process (6 steps)">
    <p:spTree>
      <p:nvGrpSpPr>
        <p:cNvPr id="1" name="Shape 429"/>
        <p:cNvGrpSpPr/>
        <p:nvPr/>
      </p:nvGrpSpPr>
      <p:grpSpPr>
        <a:xfrm>
          <a:off x="0" y="0"/>
          <a:ext cx="0" cy="0"/>
          <a:chOff x="0" y="0"/>
          <a:chExt cx="0" cy="0"/>
        </a:xfrm>
      </p:grpSpPr>
      <p:sp>
        <p:nvSpPr>
          <p:cNvPr id="430" name="Google Shape;430;p50"/>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431" name="Google Shape;431;p50"/>
          <p:cNvCxnSpPr/>
          <p:nvPr/>
        </p:nvCxnSpPr>
        <p:spPr>
          <a:xfrm>
            <a:off x="4716590" y="1103479"/>
            <a:ext cx="0" cy="2778987"/>
          </a:xfrm>
          <a:prstGeom prst="straightConnector1">
            <a:avLst/>
          </a:prstGeom>
          <a:noFill/>
          <a:ln w="19050" cap="flat" cmpd="sng">
            <a:solidFill>
              <a:schemeClr val="accent1"/>
            </a:solidFill>
            <a:prstDash val="solid"/>
            <a:round/>
            <a:headEnd type="none" w="sm" len="sm"/>
            <a:tailEnd type="none" w="sm" len="sm"/>
          </a:ln>
        </p:spPr>
      </p:cxnSp>
      <p:sp>
        <p:nvSpPr>
          <p:cNvPr id="432" name="Google Shape;432;p50"/>
          <p:cNvSpPr/>
          <p:nvPr/>
        </p:nvSpPr>
        <p:spPr>
          <a:xfrm>
            <a:off x="4502277" y="94640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1</a:t>
            </a:r>
            <a:endParaRPr sz="1400" b="1" i="0" u="none" strike="noStrike" cap="none">
              <a:solidFill>
                <a:schemeClr val="dk1"/>
              </a:solidFill>
              <a:latin typeface="Roboto Mono"/>
              <a:ea typeface="Roboto Mono"/>
              <a:cs typeface="Roboto Mono"/>
              <a:sym typeface="Roboto Mono"/>
            </a:endParaRPr>
          </a:p>
        </p:txBody>
      </p:sp>
      <p:sp>
        <p:nvSpPr>
          <p:cNvPr id="433" name="Google Shape;433;p50"/>
          <p:cNvSpPr/>
          <p:nvPr/>
        </p:nvSpPr>
        <p:spPr>
          <a:xfrm>
            <a:off x="4502277" y="149075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2</a:t>
            </a:r>
            <a:endParaRPr sz="1400" b="1" i="0" u="none" strike="noStrike" cap="none">
              <a:solidFill>
                <a:schemeClr val="dk1"/>
              </a:solidFill>
              <a:latin typeface="Roboto Mono"/>
              <a:ea typeface="Roboto Mono"/>
              <a:cs typeface="Roboto Mono"/>
              <a:sym typeface="Roboto Mono"/>
            </a:endParaRPr>
          </a:p>
        </p:txBody>
      </p:sp>
      <p:sp>
        <p:nvSpPr>
          <p:cNvPr id="434" name="Google Shape;434;p50"/>
          <p:cNvSpPr/>
          <p:nvPr/>
        </p:nvSpPr>
        <p:spPr>
          <a:xfrm>
            <a:off x="4502277" y="203510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3</a:t>
            </a:r>
            <a:endParaRPr sz="1400" b="1" i="0" u="none" strike="noStrike" cap="none">
              <a:solidFill>
                <a:schemeClr val="dk1"/>
              </a:solidFill>
              <a:latin typeface="Roboto Mono"/>
              <a:ea typeface="Roboto Mono"/>
              <a:cs typeface="Roboto Mono"/>
              <a:sym typeface="Roboto Mono"/>
            </a:endParaRPr>
          </a:p>
        </p:txBody>
      </p:sp>
      <p:sp>
        <p:nvSpPr>
          <p:cNvPr id="435" name="Google Shape;435;p50"/>
          <p:cNvSpPr/>
          <p:nvPr/>
        </p:nvSpPr>
        <p:spPr>
          <a:xfrm>
            <a:off x="4502277" y="257945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4</a:t>
            </a:r>
            <a:endParaRPr sz="1400" b="1" i="0" u="none" strike="noStrike" cap="none">
              <a:solidFill>
                <a:schemeClr val="dk1"/>
              </a:solidFill>
              <a:latin typeface="Roboto Mono"/>
              <a:ea typeface="Roboto Mono"/>
              <a:cs typeface="Roboto Mono"/>
              <a:sym typeface="Roboto Mono"/>
            </a:endParaRPr>
          </a:p>
        </p:txBody>
      </p:sp>
      <p:sp>
        <p:nvSpPr>
          <p:cNvPr id="436" name="Google Shape;436;p50"/>
          <p:cNvSpPr/>
          <p:nvPr/>
        </p:nvSpPr>
        <p:spPr>
          <a:xfrm>
            <a:off x="4502277" y="312380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5</a:t>
            </a:r>
            <a:endParaRPr sz="1400" b="1" i="0" u="none" strike="noStrike" cap="none">
              <a:solidFill>
                <a:schemeClr val="dk1"/>
              </a:solidFill>
              <a:latin typeface="Roboto Mono"/>
              <a:ea typeface="Roboto Mono"/>
              <a:cs typeface="Roboto Mono"/>
              <a:sym typeface="Roboto Mono"/>
            </a:endParaRPr>
          </a:p>
        </p:txBody>
      </p:sp>
      <p:sp>
        <p:nvSpPr>
          <p:cNvPr id="437" name="Google Shape;437;p50"/>
          <p:cNvSpPr/>
          <p:nvPr/>
        </p:nvSpPr>
        <p:spPr>
          <a:xfrm>
            <a:off x="4502277" y="366815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6</a:t>
            </a:r>
            <a:endParaRPr sz="1400" b="1" i="0" u="none" strike="noStrike" cap="none">
              <a:solidFill>
                <a:schemeClr val="dk1"/>
              </a:solidFill>
              <a:latin typeface="Roboto Mono"/>
              <a:ea typeface="Roboto Mono"/>
              <a:cs typeface="Roboto Mono"/>
              <a:sym typeface="Roboto Mono"/>
            </a:endParaRPr>
          </a:p>
        </p:txBody>
      </p:sp>
      <p:sp>
        <p:nvSpPr>
          <p:cNvPr id="438" name="Google Shape;438;p50"/>
          <p:cNvSpPr txBox="1">
            <a:spLocks noGrp="1"/>
          </p:cNvSpPr>
          <p:nvPr>
            <p:ph type="subTitle" idx="1"/>
          </p:nvPr>
        </p:nvSpPr>
        <p:spPr>
          <a:xfrm>
            <a:off x="5102352" y="100584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39" name="Google Shape;439;p50"/>
          <p:cNvSpPr txBox="1">
            <a:spLocks noGrp="1"/>
          </p:cNvSpPr>
          <p:nvPr>
            <p:ph type="subTitle" idx="2"/>
          </p:nvPr>
        </p:nvSpPr>
        <p:spPr>
          <a:xfrm>
            <a:off x="5102352" y="1552197"/>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0" name="Google Shape;440;p50"/>
          <p:cNvSpPr txBox="1">
            <a:spLocks noGrp="1"/>
          </p:cNvSpPr>
          <p:nvPr>
            <p:ph type="subTitle" idx="3"/>
          </p:nvPr>
        </p:nvSpPr>
        <p:spPr>
          <a:xfrm>
            <a:off x="5102352" y="2098553"/>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1" name="Google Shape;441;p50"/>
          <p:cNvSpPr txBox="1">
            <a:spLocks noGrp="1"/>
          </p:cNvSpPr>
          <p:nvPr>
            <p:ph type="subTitle" idx="4"/>
          </p:nvPr>
        </p:nvSpPr>
        <p:spPr>
          <a:xfrm>
            <a:off x="5102352" y="264491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2" name="Google Shape;442;p50"/>
          <p:cNvSpPr txBox="1">
            <a:spLocks noGrp="1"/>
          </p:cNvSpPr>
          <p:nvPr>
            <p:ph type="subTitle" idx="5"/>
          </p:nvPr>
        </p:nvSpPr>
        <p:spPr>
          <a:xfrm>
            <a:off x="5102352" y="319126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3" name="Google Shape;443;p50"/>
          <p:cNvSpPr txBox="1">
            <a:spLocks noGrp="1"/>
          </p:cNvSpPr>
          <p:nvPr>
            <p:ph type="subTitle" idx="6"/>
          </p:nvPr>
        </p:nvSpPr>
        <p:spPr>
          <a:xfrm>
            <a:off x="5102352" y="373761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Linear checklist (4 marks)">
  <p:cSld name="Linear checklist (4 marks)">
    <p:spTree>
      <p:nvGrpSpPr>
        <p:cNvPr id="1" name="Shape 444"/>
        <p:cNvGrpSpPr/>
        <p:nvPr/>
      </p:nvGrpSpPr>
      <p:grpSpPr>
        <a:xfrm>
          <a:off x="0" y="0"/>
          <a:ext cx="0" cy="0"/>
          <a:chOff x="0" y="0"/>
          <a:chExt cx="0" cy="0"/>
        </a:xfrm>
      </p:grpSpPr>
      <p:cxnSp>
        <p:nvCxnSpPr>
          <p:cNvPr id="445" name="Google Shape;445;p51"/>
          <p:cNvCxnSpPr/>
          <p:nvPr/>
        </p:nvCxnSpPr>
        <p:spPr>
          <a:xfrm>
            <a:off x="4716590" y="1743978"/>
            <a:ext cx="0" cy="1749344"/>
          </a:xfrm>
          <a:prstGeom prst="straightConnector1">
            <a:avLst/>
          </a:prstGeom>
          <a:noFill/>
          <a:ln w="19050" cap="flat" cmpd="sng">
            <a:solidFill>
              <a:schemeClr val="accent3"/>
            </a:solidFill>
            <a:prstDash val="solid"/>
            <a:round/>
            <a:headEnd type="none" w="sm" len="sm"/>
            <a:tailEnd type="none" w="sm" len="sm"/>
          </a:ln>
        </p:spPr>
      </p:cxnSp>
      <p:grpSp>
        <p:nvGrpSpPr>
          <p:cNvPr id="446" name="Google Shape;446;p51"/>
          <p:cNvGrpSpPr/>
          <p:nvPr/>
        </p:nvGrpSpPr>
        <p:grpSpPr>
          <a:xfrm>
            <a:off x="4502277" y="1577340"/>
            <a:ext cx="428625" cy="2061675"/>
            <a:chOff x="4502277" y="1577340"/>
            <a:chExt cx="428625" cy="2061675"/>
          </a:xfrm>
        </p:grpSpPr>
        <p:sp>
          <p:nvSpPr>
            <p:cNvPr id="447" name="Google Shape;447;p51"/>
            <p:cNvSpPr/>
            <p:nvPr/>
          </p:nvSpPr>
          <p:spPr>
            <a:xfrm>
              <a:off x="4502277" y="32103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48" name="Google Shape;448;p51"/>
            <p:cNvSpPr/>
            <p:nvPr/>
          </p:nvSpPr>
          <p:spPr>
            <a:xfrm>
              <a:off x="4502277" y="26660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49" name="Google Shape;449;p51"/>
            <p:cNvSpPr/>
            <p:nvPr/>
          </p:nvSpPr>
          <p:spPr>
            <a:xfrm>
              <a:off x="4502277" y="21216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50" name="Google Shape;450;p51"/>
            <p:cNvSpPr/>
            <p:nvPr/>
          </p:nvSpPr>
          <p:spPr>
            <a:xfrm>
              <a:off x="4502277" y="15773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451" name="Google Shape;451;p51"/>
            <p:cNvPicPr preferRelativeResize="0"/>
            <p:nvPr/>
          </p:nvPicPr>
          <p:blipFill rotWithShape="1">
            <a:blip r:embed="rId2">
              <a:alphaModFix/>
            </a:blip>
            <a:srcRect/>
            <a:stretch/>
          </p:blipFill>
          <p:spPr>
            <a:xfrm>
              <a:off x="4630865" y="1729086"/>
              <a:ext cx="171450" cy="125133"/>
            </a:xfrm>
            <a:prstGeom prst="rect">
              <a:avLst/>
            </a:prstGeom>
            <a:noFill/>
            <a:ln>
              <a:noFill/>
            </a:ln>
          </p:spPr>
        </p:pic>
        <p:pic>
          <p:nvPicPr>
            <p:cNvPr id="452" name="Google Shape;452;p51"/>
            <p:cNvPicPr preferRelativeResize="0"/>
            <p:nvPr/>
          </p:nvPicPr>
          <p:blipFill rotWithShape="1">
            <a:blip r:embed="rId2">
              <a:alphaModFix/>
            </a:blip>
            <a:srcRect/>
            <a:stretch/>
          </p:blipFill>
          <p:spPr>
            <a:xfrm>
              <a:off x="4630865" y="2273436"/>
              <a:ext cx="171450" cy="125133"/>
            </a:xfrm>
            <a:prstGeom prst="rect">
              <a:avLst/>
            </a:prstGeom>
            <a:noFill/>
            <a:ln>
              <a:noFill/>
            </a:ln>
          </p:spPr>
        </p:pic>
        <p:pic>
          <p:nvPicPr>
            <p:cNvPr id="453" name="Google Shape;453;p51"/>
            <p:cNvPicPr preferRelativeResize="0"/>
            <p:nvPr/>
          </p:nvPicPr>
          <p:blipFill rotWithShape="1">
            <a:blip r:embed="rId2">
              <a:alphaModFix/>
            </a:blip>
            <a:srcRect/>
            <a:stretch/>
          </p:blipFill>
          <p:spPr>
            <a:xfrm>
              <a:off x="4630865" y="2817786"/>
              <a:ext cx="171450" cy="125133"/>
            </a:xfrm>
            <a:prstGeom prst="rect">
              <a:avLst/>
            </a:prstGeom>
            <a:noFill/>
            <a:ln>
              <a:noFill/>
            </a:ln>
          </p:spPr>
        </p:pic>
        <p:pic>
          <p:nvPicPr>
            <p:cNvPr id="454" name="Google Shape;454;p51"/>
            <p:cNvPicPr preferRelativeResize="0"/>
            <p:nvPr/>
          </p:nvPicPr>
          <p:blipFill rotWithShape="1">
            <a:blip r:embed="rId2">
              <a:alphaModFix/>
            </a:blip>
            <a:srcRect/>
            <a:stretch/>
          </p:blipFill>
          <p:spPr>
            <a:xfrm>
              <a:off x="4630865" y="3362136"/>
              <a:ext cx="171450" cy="125133"/>
            </a:xfrm>
            <a:prstGeom prst="rect">
              <a:avLst/>
            </a:prstGeom>
            <a:noFill/>
            <a:ln>
              <a:noFill/>
            </a:ln>
          </p:spPr>
        </p:pic>
      </p:grpSp>
      <p:sp>
        <p:nvSpPr>
          <p:cNvPr id="455" name="Google Shape;455;p5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56" name="Google Shape;456;p51"/>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57" name="Google Shape;457;p51"/>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58" name="Google Shape;458;p51"/>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59" name="Google Shape;459;p51"/>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Two photos, two statements 1">
  <p:cSld name="Two photos, two statements_1">
    <p:spTree>
      <p:nvGrpSpPr>
        <p:cNvPr id="1" name="Shape 493"/>
        <p:cNvGrpSpPr/>
        <p:nvPr/>
      </p:nvGrpSpPr>
      <p:grpSpPr>
        <a:xfrm>
          <a:off x="0" y="0"/>
          <a:ext cx="0" cy="0"/>
          <a:chOff x="0" y="0"/>
          <a:chExt cx="0" cy="0"/>
        </a:xfrm>
      </p:grpSpPr>
      <p:sp>
        <p:nvSpPr>
          <p:cNvPr id="494" name="Google Shape;494;p54"/>
          <p:cNvSpPr txBox="1">
            <a:spLocks noGrp="1"/>
          </p:cNvSpPr>
          <p:nvPr>
            <p:ph type="title"/>
          </p:nvPr>
        </p:nvSpPr>
        <p:spPr>
          <a:xfrm>
            <a:off x="497829" y="2136000"/>
            <a:ext cx="2948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95" name="Google Shape;495;p54"/>
          <p:cNvSpPr/>
          <p:nvPr/>
        </p:nvSpPr>
        <p:spPr>
          <a:xfrm>
            <a:off x="6455709" y="48220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496" name="Google Shape;496;p54"/>
          <p:cNvSpPr/>
          <p:nvPr/>
        </p:nvSpPr>
        <p:spPr>
          <a:xfrm>
            <a:off x="6455709" y="259634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497" name="Google Shape;497;p54"/>
          <p:cNvSpPr txBox="1">
            <a:spLocks noGrp="1"/>
          </p:cNvSpPr>
          <p:nvPr>
            <p:ph type="subTitle" idx="1"/>
          </p:nvPr>
        </p:nvSpPr>
        <p:spPr>
          <a:xfrm>
            <a:off x="6616125" y="584000"/>
            <a:ext cx="1755600" cy="79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98" name="Google Shape;498;p54"/>
          <p:cNvSpPr txBox="1">
            <a:spLocks noGrp="1"/>
          </p:cNvSpPr>
          <p:nvPr>
            <p:ph type="subTitle" idx="2"/>
          </p:nvPr>
        </p:nvSpPr>
        <p:spPr>
          <a:xfrm>
            <a:off x="6616122" y="13771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99" name="Google Shape;499;p54"/>
          <p:cNvSpPr txBox="1">
            <a:spLocks noGrp="1"/>
          </p:cNvSpPr>
          <p:nvPr>
            <p:ph type="subTitle" idx="3"/>
          </p:nvPr>
        </p:nvSpPr>
        <p:spPr>
          <a:xfrm>
            <a:off x="6616125" y="27902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00" name="Google Shape;500;p54"/>
          <p:cNvSpPr txBox="1">
            <a:spLocks noGrp="1"/>
          </p:cNvSpPr>
          <p:nvPr>
            <p:ph type="subTitle" idx="4"/>
          </p:nvPr>
        </p:nvSpPr>
        <p:spPr>
          <a:xfrm>
            <a:off x="6616122" y="35381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01" name="Google Shape;501;p54"/>
          <p:cNvSpPr/>
          <p:nvPr/>
        </p:nvSpPr>
        <p:spPr>
          <a:xfrm>
            <a:off x="4003484" y="48220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02" name="Google Shape;502;p54"/>
          <p:cNvSpPr/>
          <p:nvPr/>
        </p:nvSpPr>
        <p:spPr>
          <a:xfrm>
            <a:off x="4003484" y="259634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03" name="Google Shape;503;p54"/>
          <p:cNvSpPr txBox="1">
            <a:spLocks noGrp="1"/>
          </p:cNvSpPr>
          <p:nvPr>
            <p:ph type="subTitle" idx="5"/>
          </p:nvPr>
        </p:nvSpPr>
        <p:spPr>
          <a:xfrm>
            <a:off x="4163900" y="584000"/>
            <a:ext cx="1755600" cy="79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04" name="Google Shape;504;p54"/>
          <p:cNvSpPr txBox="1">
            <a:spLocks noGrp="1"/>
          </p:cNvSpPr>
          <p:nvPr>
            <p:ph type="subTitle" idx="6"/>
          </p:nvPr>
        </p:nvSpPr>
        <p:spPr>
          <a:xfrm>
            <a:off x="4163897" y="13771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05" name="Google Shape;505;p54"/>
          <p:cNvSpPr txBox="1">
            <a:spLocks noGrp="1"/>
          </p:cNvSpPr>
          <p:nvPr>
            <p:ph type="subTitle" idx="7"/>
          </p:nvPr>
        </p:nvSpPr>
        <p:spPr>
          <a:xfrm>
            <a:off x="4163900" y="27902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06" name="Google Shape;506;p54"/>
          <p:cNvSpPr txBox="1">
            <a:spLocks noGrp="1"/>
          </p:cNvSpPr>
          <p:nvPr>
            <p:ph type="subTitle" idx="8"/>
          </p:nvPr>
        </p:nvSpPr>
        <p:spPr>
          <a:xfrm>
            <a:off x="4163897" y="35381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07" name="Google Shape;507;p54"/>
          <p:cNvSpPr/>
          <p:nvPr/>
        </p:nvSpPr>
        <p:spPr>
          <a:xfrm rot="-5400000" flipH="1">
            <a:off x="3660800" y="1018582"/>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rot="5400000">
            <a:off x="3660801" y="3123993"/>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rot="-5400000">
            <a:off x="6111895" y="3123993"/>
            <a:ext cx="6858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rot="5400000" flipH="1">
            <a:off x="6111895" y="1018582"/>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Two photos, two statements">
  <p:cSld name="Two photos, two statements">
    <p:spTree>
      <p:nvGrpSpPr>
        <p:cNvPr id="1" name="Shape 511"/>
        <p:cNvGrpSpPr/>
        <p:nvPr/>
      </p:nvGrpSpPr>
      <p:grpSpPr>
        <a:xfrm>
          <a:off x="0" y="0"/>
          <a:ext cx="0" cy="0"/>
          <a:chOff x="0" y="0"/>
          <a:chExt cx="0" cy="0"/>
        </a:xfrm>
      </p:grpSpPr>
      <p:pic>
        <p:nvPicPr>
          <p:cNvPr id="512" name="Google Shape;512;p55"/>
          <p:cNvPicPr preferRelativeResize="0"/>
          <p:nvPr/>
        </p:nvPicPr>
        <p:blipFill rotWithShape="1">
          <a:blip r:embed="rId2">
            <a:alphaModFix/>
          </a:blip>
          <a:srcRect/>
          <a:stretch/>
        </p:blipFill>
        <p:spPr>
          <a:xfrm>
            <a:off x="-205945" y="-1301025"/>
            <a:ext cx="5143500" cy="5143500"/>
          </a:xfrm>
          <a:prstGeom prst="rect">
            <a:avLst/>
          </a:prstGeom>
          <a:noFill/>
          <a:ln>
            <a:noFill/>
          </a:ln>
        </p:spPr>
      </p:pic>
      <p:sp>
        <p:nvSpPr>
          <p:cNvPr id="513" name="Google Shape;513;p55"/>
          <p:cNvSpPr>
            <a:spLocks noGrp="1"/>
          </p:cNvSpPr>
          <p:nvPr>
            <p:ph type="pic" idx="2"/>
          </p:nvPr>
        </p:nvSpPr>
        <p:spPr>
          <a:xfrm>
            <a:off x="2217084" y="258199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25000" dist="50800" dir="5400000" sy="-100000" algn="bl" rotWithShape="0"/>
          </a:effectLst>
        </p:spPr>
      </p:sp>
      <p:sp>
        <p:nvSpPr>
          <p:cNvPr id="514" name="Google Shape;514;p55"/>
          <p:cNvSpPr>
            <a:spLocks noGrp="1"/>
          </p:cNvSpPr>
          <p:nvPr>
            <p:ph type="pic" idx="3"/>
          </p:nvPr>
        </p:nvSpPr>
        <p:spPr>
          <a:xfrm>
            <a:off x="2217084" y="482203"/>
            <a:ext cx="2229000" cy="1885800"/>
          </a:xfrm>
          <a:prstGeom prst="roundRect">
            <a:avLst>
              <a:gd name="adj" fmla="val 4636"/>
            </a:avLst>
          </a:prstGeom>
          <a:solidFill>
            <a:srgbClr val="0A0C10"/>
          </a:solidFill>
          <a:ln w="9525" cap="flat" cmpd="sng">
            <a:solidFill>
              <a:schemeClr val="lt2"/>
            </a:solidFill>
            <a:prstDash val="solid"/>
            <a:round/>
            <a:headEnd type="none" w="sm" len="sm"/>
            <a:tailEnd type="none" w="sm" len="sm"/>
          </a:ln>
        </p:spPr>
      </p:sp>
      <p:sp>
        <p:nvSpPr>
          <p:cNvPr id="515" name="Google Shape;515;p55"/>
          <p:cNvSpPr/>
          <p:nvPr/>
        </p:nvSpPr>
        <p:spPr>
          <a:xfrm>
            <a:off x="4703109" y="482203"/>
            <a:ext cx="2228850" cy="188595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16" name="Google Shape;516;p55"/>
          <p:cNvSpPr/>
          <p:nvPr/>
        </p:nvSpPr>
        <p:spPr>
          <a:xfrm>
            <a:off x="4703109" y="2596343"/>
            <a:ext cx="2228850" cy="188595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17" name="Google Shape;517;p55"/>
          <p:cNvSpPr txBox="1">
            <a:spLocks noGrp="1"/>
          </p:cNvSpPr>
          <p:nvPr>
            <p:ph type="subTitle" idx="1"/>
          </p:nvPr>
        </p:nvSpPr>
        <p:spPr>
          <a:xfrm>
            <a:off x="4806379" y="660200"/>
            <a:ext cx="1937400" cy="79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18" name="Google Shape;518;p55"/>
          <p:cNvSpPr txBox="1">
            <a:spLocks noGrp="1"/>
          </p:cNvSpPr>
          <p:nvPr>
            <p:ph type="subTitle" idx="4"/>
          </p:nvPr>
        </p:nvSpPr>
        <p:spPr>
          <a:xfrm>
            <a:off x="4806375" y="1224796"/>
            <a:ext cx="1937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19" name="Google Shape;519;p55"/>
          <p:cNvSpPr txBox="1">
            <a:spLocks noGrp="1"/>
          </p:cNvSpPr>
          <p:nvPr>
            <p:ph type="subTitle" idx="5"/>
          </p:nvPr>
        </p:nvSpPr>
        <p:spPr>
          <a:xfrm>
            <a:off x="4806379" y="2790245"/>
            <a:ext cx="1937400" cy="84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20" name="Google Shape;520;p55"/>
          <p:cNvSpPr txBox="1">
            <a:spLocks noGrp="1"/>
          </p:cNvSpPr>
          <p:nvPr>
            <p:ph type="subTitle" idx="6"/>
          </p:nvPr>
        </p:nvSpPr>
        <p:spPr>
          <a:xfrm>
            <a:off x="4806375" y="3385774"/>
            <a:ext cx="1937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21" name="Google Shape;521;p55"/>
          <p:cNvSpPr/>
          <p:nvPr/>
        </p:nvSpPr>
        <p:spPr>
          <a:xfrm rot="-5400000" flipH="1">
            <a:off x="4359450" y="993957"/>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5"/>
          <p:cNvSpPr/>
          <p:nvPr/>
        </p:nvSpPr>
        <p:spPr>
          <a:xfrm rot="5400000">
            <a:off x="4359451" y="3099368"/>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One photo, one statement with title">
  <p:cSld name="One photo, two statements_1_1">
    <p:spTree>
      <p:nvGrpSpPr>
        <p:cNvPr id="1" name="Shape 523"/>
        <p:cNvGrpSpPr/>
        <p:nvPr/>
      </p:nvGrpSpPr>
      <p:grpSpPr>
        <a:xfrm>
          <a:off x="0" y="0"/>
          <a:ext cx="0" cy="0"/>
          <a:chOff x="0" y="0"/>
          <a:chExt cx="0" cy="0"/>
        </a:xfrm>
      </p:grpSpPr>
      <p:pic>
        <p:nvPicPr>
          <p:cNvPr id="524" name="Google Shape;524;p56"/>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525" name="Google Shape;525;p56"/>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chemeClr val="lt2"/>
            </a:solidFill>
            <a:prstDash val="solid"/>
            <a:round/>
            <a:headEnd type="none" w="sm" len="sm"/>
            <a:tailEnd type="none" w="sm" len="sm"/>
          </a:ln>
          <a:effectLst>
            <a:reflection stA="20000" endPos="11000" dist="28575" dir="5400000" fadeDir="5400012" sy="-100000" algn="bl" rotWithShape="0"/>
          </a:effectLst>
        </p:spPr>
      </p:sp>
      <p:sp>
        <p:nvSpPr>
          <p:cNvPr id="526" name="Google Shape;526;p56"/>
          <p:cNvSpPr txBox="1">
            <a:spLocks noGrp="1"/>
          </p:cNvSpPr>
          <p:nvPr>
            <p:ph type="subTitle" idx="1"/>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27" name="Google Shape;527;p56"/>
          <p:cNvSpPr txBox="1">
            <a:spLocks noGrp="1"/>
          </p:cNvSpPr>
          <p:nvPr>
            <p:ph type="subTitle" idx="3"/>
          </p:nvPr>
        </p:nvSpPr>
        <p:spPr>
          <a:xfrm>
            <a:off x="5343150"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28" name="Google Shape;528;p56"/>
          <p:cNvSpPr txBox="1">
            <a:spLocks noGrp="1"/>
          </p:cNvSpPr>
          <p:nvPr>
            <p:ph type="title"/>
          </p:nvPr>
        </p:nvSpPr>
        <p:spPr>
          <a:xfrm>
            <a:off x="5343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29" name="Google Shape;529;p56"/>
          <p:cNvSpPr txBox="1">
            <a:spLocks noGrp="1"/>
          </p:cNvSpPr>
          <p:nvPr>
            <p:ph type="subTitle" idx="4"/>
          </p:nvPr>
        </p:nvSpPr>
        <p:spPr>
          <a:xfrm>
            <a:off x="5343150"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5. Template instructions (font guide) 1">
  <p:cSld name="Template instructions (font guide)_1">
    <p:spTree>
      <p:nvGrpSpPr>
        <p:cNvPr id="1" name="Shape 73"/>
        <p:cNvGrpSpPr/>
        <p:nvPr/>
      </p:nvGrpSpPr>
      <p:grpSpPr>
        <a:xfrm>
          <a:off x="0" y="0"/>
          <a:ext cx="0" cy="0"/>
          <a:chOff x="0" y="0"/>
          <a:chExt cx="0" cy="0"/>
        </a:xfrm>
      </p:grpSpPr>
      <p:sp>
        <p:nvSpPr>
          <p:cNvPr id="74" name="Google Shape;74;p6"/>
          <p:cNvSpPr/>
          <p:nvPr/>
        </p:nvSpPr>
        <p:spPr>
          <a:xfrm>
            <a:off x="6265130" y="2022325"/>
            <a:ext cx="685800" cy="685800"/>
          </a:xfrm>
          <a:prstGeom prst="roundRect">
            <a:avLst>
              <a:gd name="adj" fmla="val 9257"/>
            </a:avLst>
          </a:prstGeom>
          <a:solidFill>
            <a:srgbClr val="6E40C9"/>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900"/>
              <a:buFont typeface="Arial"/>
              <a:buNone/>
            </a:pPr>
            <a:r>
              <a:rPr lang="en" sz="900" b="1">
                <a:solidFill>
                  <a:schemeClr val="lt1"/>
                </a:solidFill>
              </a:rPr>
              <a:t>Shapes</a:t>
            </a:r>
            <a:endParaRPr sz="500" b="1">
              <a:solidFill>
                <a:schemeClr val="lt1"/>
              </a:solidFill>
            </a:endParaRPr>
          </a:p>
          <a:p>
            <a:pPr marL="0" lvl="0" indent="0" algn="ctr" rtl="0">
              <a:spcBef>
                <a:spcPts val="0"/>
              </a:spcBef>
              <a:spcAft>
                <a:spcPts val="0"/>
              </a:spcAft>
              <a:buClr>
                <a:schemeClr val="lt1"/>
              </a:buClr>
              <a:buSzPts val="900"/>
              <a:buFont typeface="Arial"/>
              <a:buNone/>
            </a:pPr>
            <a:r>
              <a:rPr lang="en" sz="900">
                <a:solidFill>
                  <a:schemeClr val="lt1"/>
                </a:solidFill>
              </a:rPr>
              <a:t>Purple-07 #512A97</a:t>
            </a:r>
            <a:endParaRPr sz="900" b="1">
              <a:solidFill>
                <a:schemeClr val="lt1"/>
              </a:solidFill>
            </a:endParaRPr>
          </a:p>
        </p:txBody>
      </p:sp>
      <p:sp>
        <p:nvSpPr>
          <p:cNvPr id="75" name="Google Shape;75;p6"/>
          <p:cNvSpPr/>
          <p:nvPr/>
        </p:nvSpPr>
        <p:spPr>
          <a:xfrm>
            <a:off x="5512625" y="2766996"/>
            <a:ext cx="685800" cy="685800"/>
          </a:xfrm>
          <a:prstGeom prst="roundRect">
            <a:avLst>
              <a:gd name="adj" fmla="val 7010"/>
            </a:avLst>
          </a:prstGeom>
          <a:solidFill>
            <a:srgbClr val="388BFD"/>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Blue-05 #096BDE</a:t>
            </a:r>
            <a:endParaRPr sz="900" b="1">
              <a:solidFill>
                <a:schemeClr val="lt1"/>
              </a:solidFill>
            </a:endParaRPr>
          </a:p>
        </p:txBody>
      </p:sp>
      <p:sp>
        <p:nvSpPr>
          <p:cNvPr id="76" name="Google Shape;76;p6"/>
          <p:cNvSpPr/>
          <p:nvPr/>
        </p:nvSpPr>
        <p:spPr>
          <a:xfrm>
            <a:off x="6265731" y="2767005"/>
            <a:ext cx="685800" cy="685800"/>
          </a:xfrm>
          <a:prstGeom prst="roundRect">
            <a:avLst>
              <a:gd name="adj" fmla="val 7229"/>
            </a:avLst>
          </a:prstGeom>
          <a:solidFill>
            <a:srgbClr val="1158C7"/>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Blue-07 #033F8F</a:t>
            </a:r>
            <a:endParaRPr sz="900" b="1">
              <a:solidFill>
                <a:schemeClr val="lt1"/>
              </a:solidFill>
            </a:endParaRPr>
          </a:p>
        </p:txBody>
      </p:sp>
      <p:sp>
        <p:nvSpPr>
          <p:cNvPr id="77" name="Google Shape;77;p6"/>
          <p:cNvSpPr/>
          <p:nvPr/>
        </p:nvSpPr>
        <p:spPr>
          <a:xfrm>
            <a:off x="5512625" y="3511673"/>
            <a:ext cx="685800" cy="685800"/>
          </a:xfrm>
          <a:prstGeom prst="roundRect">
            <a:avLst>
              <a:gd name="adj" fmla="val 6836"/>
            </a:avLst>
          </a:prstGeom>
          <a:solidFill>
            <a:srgbClr val="56D364"/>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Green-04 #2EA043</a:t>
            </a:r>
            <a:endParaRPr sz="900" b="1">
              <a:solidFill>
                <a:schemeClr val="lt1"/>
              </a:solidFill>
            </a:endParaRPr>
          </a:p>
        </p:txBody>
      </p:sp>
      <p:sp>
        <p:nvSpPr>
          <p:cNvPr id="78" name="Google Shape;78;p6"/>
          <p:cNvSpPr/>
          <p:nvPr/>
        </p:nvSpPr>
        <p:spPr>
          <a:xfrm>
            <a:off x="6265733" y="3511673"/>
            <a:ext cx="685800" cy="685800"/>
          </a:xfrm>
          <a:prstGeom prst="roundRect">
            <a:avLst>
              <a:gd name="adj" fmla="val 6410"/>
            </a:avLst>
          </a:prstGeom>
          <a:solidFill>
            <a:srgbClr val="2EA043"/>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Green-06 #116329</a:t>
            </a:r>
            <a:endParaRPr sz="900" b="1">
              <a:solidFill>
                <a:schemeClr val="lt1"/>
              </a:solidFill>
            </a:endParaRPr>
          </a:p>
        </p:txBody>
      </p:sp>
      <p:sp>
        <p:nvSpPr>
          <p:cNvPr id="79" name="Google Shape;79;p6"/>
          <p:cNvSpPr/>
          <p:nvPr/>
        </p:nvSpPr>
        <p:spPr>
          <a:xfrm>
            <a:off x="2325115" y="2028825"/>
            <a:ext cx="1424100" cy="14241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Text</a:t>
            </a:r>
            <a:r>
              <a:rPr lang="en" sz="900" b="1" i="0" u="none" strike="noStrike" cap="none">
                <a:solidFill>
                  <a:schemeClr val="lt1"/>
                </a:solidFill>
                <a:latin typeface="Arial"/>
                <a:ea typeface="Arial"/>
                <a:cs typeface="Arial"/>
                <a:sym typeface="Arial"/>
              </a:rPr>
              <a:t>, Shapes</a:t>
            </a:r>
            <a:endParaRPr sz="500">
              <a:solidFill>
                <a:schemeClr val="lt1"/>
              </a:solidFill>
            </a:endParaRPr>
          </a:p>
          <a:p>
            <a:pPr marL="0" lvl="0" indent="0" algn="ctr" rtl="0">
              <a:spcBef>
                <a:spcPts val="0"/>
              </a:spcBef>
              <a:spcAft>
                <a:spcPts val="0"/>
              </a:spcAft>
              <a:buClr>
                <a:srgbClr val="0A0C10"/>
              </a:buClr>
              <a:buSzPts val="900"/>
              <a:buFont typeface="Arial"/>
              <a:buNone/>
            </a:pPr>
            <a:r>
              <a:rPr lang="en" sz="900">
                <a:solidFill>
                  <a:schemeClr val="lt1"/>
                </a:solidFill>
              </a:rPr>
              <a:t>Gray-09 #0d1117</a:t>
            </a:r>
            <a:endParaRPr sz="500">
              <a:solidFill>
                <a:schemeClr val="lt1"/>
              </a:solidFill>
            </a:endParaRPr>
          </a:p>
        </p:txBody>
      </p:sp>
      <p:sp>
        <p:nvSpPr>
          <p:cNvPr id="80" name="Google Shape;80;p6"/>
          <p:cNvSpPr/>
          <p:nvPr/>
        </p:nvSpPr>
        <p:spPr>
          <a:xfrm>
            <a:off x="3825033" y="2028834"/>
            <a:ext cx="1424100" cy="14241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81" name="Google Shape;81;p6"/>
          <p:cNvSpPr/>
          <p:nvPr/>
        </p:nvSpPr>
        <p:spPr>
          <a:xfrm>
            <a:off x="7018536" y="2022325"/>
            <a:ext cx="685800" cy="685800"/>
          </a:xfrm>
          <a:prstGeom prst="roundRect">
            <a:avLst>
              <a:gd name="adj" fmla="val 8157"/>
            </a:avLst>
          </a:prstGeom>
          <a:solidFill>
            <a:srgbClr val="797EF9"/>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Indigo-05</a:t>
            </a:r>
            <a:br>
              <a:rPr lang="en" sz="900">
                <a:solidFill>
                  <a:schemeClr val="lt1"/>
                </a:solidFill>
              </a:rPr>
            </a:br>
            <a:r>
              <a:rPr lang="en" sz="900">
                <a:solidFill>
                  <a:schemeClr val="lt1"/>
                </a:solidFill>
              </a:rPr>
              <a:t>#545DF0</a:t>
            </a:r>
            <a:endParaRPr sz="900" b="1">
              <a:solidFill>
                <a:schemeClr val="lt1"/>
              </a:solidFill>
            </a:endParaRPr>
          </a:p>
        </p:txBody>
      </p:sp>
      <p:sp>
        <p:nvSpPr>
          <p:cNvPr id="82" name="Google Shape;82;p6"/>
          <p:cNvSpPr/>
          <p:nvPr/>
        </p:nvSpPr>
        <p:spPr>
          <a:xfrm>
            <a:off x="7771942" y="2022325"/>
            <a:ext cx="685800" cy="685800"/>
          </a:xfrm>
          <a:prstGeom prst="roundRect">
            <a:avLst>
              <a:gd name="adj" fmla="val 9258"/>
            </a:avLst>
          </a:prstGeom>
          <a:solidFill>
            <a:srgbClr val="464ED1"/>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Indigo-07</a:t>
            </a:r>
            <a:br>
              <a:rPr lang="en" sz="900">
                <a:solidFill>
                  <a:schemeClr val="lt1"/>
                </a:solidFill>
              </a:rPr>
            </a:br>
            <a:r>
              <a:rPr lang="en" sz="900">
                <a:solidFill>
                  <a:schemeClr val="lt1"/>
                </a:solidFill>
              </a:rPr>
              <a:t>#2C33A5</a:t>
            </a:r>
            <a:endParaRPr sz="900" b="1">
              <a:solidFill>
                <a:schemeClr val="lt1"/>
              </a:solidFill>
            </a:endParaRPr>
          </a:p>
        </p:txBody>
      </p:sp>
      <p:sp>
        <p:nvSpPr>
          <p:cNvPr id="83" name="Google Shape;83;p6"/>
          <p:cNvSpPr/>
          <p:nvPr/>
        </p:nvSpPr>
        <p:spPr>
          <a:xfrm>
            <a:off x="7018838" y="2766989"/>
            <a:ext cx="685800" cy="685800"/>
          </a:xfrm>
          <a:prstGeom prst="roundRect">
            <a:avLst>
              <a:gd name="adj" fmla="val 7944"/>
            </a:avLst>
          </a:prstGeom>
          <a:solidFill>
            <a:srgbClr val="57CCC5"/>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Teal-04</a:t>
            </a:r>
            <a:br>
              <a:rPr lang="en" sz="900">
                <a:solidFill>
                  <a:schemeClr val="lt1"/>
                </a:solidFill>
              </a:rPr>
            </a:br>
            <a:r>
              <a:rPr lang="en" sz="900">
                <a:solidFill>
                  <a:schemeClr val="lt1"/>
                </a:solidFill>
              </a:rPr>
              <a:t>#339D9B</a:t>
            </a:r>
            <a:endParaRPr sz="900" b="1">
              <a:solidFill>
                <a:schemeClr val="lt1"/>
              </a:solidFill>
            </a:endParaRPr>
          </a:p>
        </p:txBody>
      </p:sp>
      <p:sp>
        <p:nvSpPr>
          <p:cNvPr id="84" name="Google Shape;84;p6"/>
          <p:cNvSpPr/>
          <p:nvPr/>
        </p:nvSpPr>
        <p:spPr>
          <a:xfrm>
            <a:off x="7771945" y="2766989"/>
            <a:ext cx="685800" cy="685800"/>
          </a:xfrm>
          <a:prstGeom prst="roundRect">
            <a:avLst>
              <a:gd name="adj" fmla="val 8702"/>
            </a:avLst>
          </a:prstGeom>
          <a:solidFill>
            <a:srgbClr val="2A9D9A"/>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Teal-06</a:t>
            </a:r>
            <a:br>
              <a:rPr lang="en" sz="900">
                <a:solidFill>
                  <a:schemeClr val="lt1"/>
                </a:solidFill>
              </a:rPr>
            </a:br>
            <a:r>
              <a:rPr lang="en" sz="900">
                <a:solidFill>
                  <a:schemeClr val="lt1"/>
                </a:solidFill>
              </a:rPr>
              <a:t>#136061</a:t>
            </a:r>
            <a:endParaRPr sz="900" b="1">
              <a:solidFill>
                <a:schemeClr val="lt1"/>
              </a:solidFill>
            </a:endParaRPr>
          </a:p>
        </p:txBody>
      </p:sp>
      <p:sp>
        <p:nvSpPr>
          <p:cNvPr id="85" name="Google Shape;85;p6"/>
          <p:cNvSpPr/>
          <p:nvPr/>
        </p:nvSpPr>
        <p:spPr>
          <a:xfrm>
            <a:off x="7018842" y="3511664"/>
            <a:ext cx="685800" cy="685800"/>
          </a:xfrm>
          <a:prstGeom prst="roundRect">
            <a:avLst>
              <a:gd name="adj" fmla="val 8157"/>
            </a:avLst>
          </a:prstGeom>
          <a:solidFill>
            <a:srgbClr val="DB61A2"/>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Pink-05</a:t>
            </a:r>
            <a:br>
              <a:rPr lang="en" sz="900">
                <a:solidFill>
                  <a:schemeClr val="lt1"/>
                </a:solidFill>
              </a:rPr>
            </a:br>
            <a:r>
              <a:rPr lang="en" sz="900">
                <a:solidFill>
                  <a:schemeClr val="lt1"/>
                </a:solidFill>
              </a:rPr>
              <a:t>#BF3989</a:t>
            </a:r>
            <a:endParaRPr sz="900" b="1">
              <a:solidFill>
                <a:schemeClr val="lt1"/>
              </a:solidFill>
            </a:endParaRPr>
          </a:p>
        </p:txBody>
      </p:sp>
      <p:sp>
        <p:nvSpPr>
          <p:cNvPr id="86" name="Google Shape;86;p6"/>
          <p:cNvSpPr/>
          <p:nvPr/>
        </p:nvSpPr>
        <p:spPr>
          <a:xfrm>
            <a:off x="7771951" y="3511664"/>
            <a:ext cx="685800" cy="685800"/>
          </a:xfrm>
          <a:prstGeom prst="roundRect">
            <a:avLst>
              <a:gd name="adj" fmla="val 9258"/>
            </a:avLst>
          </a:prstGeom>
          <a:solidFill>
            <a:srgbClr val="9E3670"/>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Pink-07</a:t>
            </a:r>
            <a:br>
              <a:rPr lang="en" sz="900">
                <a:solidFill>
                  <a:schemeClr val="lt1"/>
                </a:solidFill>
              </a:rPr>
            </a:br>
            <a:r>
              <a:rPr lang="en" sz="900">
                <a:solidFill>
                  <a:schemeClr val="lt1"/>
                </a:solidFill>
              </a:rPr>
              <a:t>#772057</a:t>
            </a:r>
            <a:endParaRPr sz="900" b="1">
              <a:solidFill>
                <a:schemeClr val="lt1"/>
              </a:solidFill>
            </a:endParaRPr>
          </a:p>
        </p:txBody>
      </p:sp>
      <p:sp>
        <p:nvSpPr>
          <p:cNvPr id="87" name="Google Shape;87;p6"/>
          <p:cNvSpPr/>
          <p:nvPr/>
        </p:nvSpPr>
        <p:spPr>
          <a:xfrm>
            <a:off x="602425" y="2028825"/>
            <a:ext cx="1424100" cy="14241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Background</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88" name="Google Shape;88;p6"/>
          <p:cNvSpPr txBox="1"/>
          <p:nvPr/>
        </p:nvSpPr>
        <p:spPr>
          <a:xfrm>
            <a:off x="602422" y="472641"/>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Color palette</a:t>
            </a:r>
            <a:endParaRPr sz="3600" b="1">
              <a:solidFill>
                <a:schemeClr val="dk1"/>
              </a:solidFill>
            </a:endParaRPr>
          </a:p>
        </p:txBody>
      </p:sp>
      <p:sp>
        <p:nvSpPr>
          <p:cNvPr id="89" name="Google Shape;89;p6"/>
          <p:cNvSpPr txBox="1"/>
          <p:nvPr/>
        </p:nvSpPr>
        <p:spPr>
          <a:xfrm>
            <a:off x="602422" y="1479125"/>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Background</a:t>
            </a:r>
            <a:endParaRPr sz="2000" b="1">
              <a:solidFill>
                <a:schemeClr val="dk1"/>
              </a:solidFill>
            </a:endParaRPr>
          </a:p>
        </p:txBody>
      </p:sp>
      <p:sp>
        <p:nvSpPr>
          <p:cNvPr id="90" name="Google Shape;90;p6"/>
          <p:cNvSpPr txBox="1"/>
          <p:nvPr/>
        </p:nvSpPr>
        <p:spPr>
          <a:xfrm>
            <a:off x="2344775" y="1479125"/>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Text</a:t>
            </a:r>
            <a:endParaRPr sz="2000" b="1">
              <a:solidFill>
                <a:schemeClr val="dk1"/>
              </a:solidFill>
            </a:endParaRPr>
          </a:p>
        </p:txBody>
      </p:sp>
      <p:sp>
        <p:nvSpPr>
          <p:cNvPr id="91" name="Google Shape;91;p6"/>
          <p:cNvSpPr/>
          <p:nvPr/>
        </p:nvSpPr>
        <p:spPr>
          <a:xfrm>
            <a:off x="5513525" y="2022325"/>
            <a:ext cx="684000" cy="685800"/>
          </a:xfrm>
          <a:prstGeom prst="roundRect">
            <a:avLst>
              <a:gd name="adj" fmla="val 6778"/>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850">
                <a:solidFill>
                  <a:schemeClr val="lt1"/>
                </a:solidFill>
              </a:rPr>
              <a:t>8250DF</a:t>
            </a:r>
            <a:endParaRPr sz="900">
              <a:solidFill>
                <a:schemeClr val="lt1"/>
              </a:solidFill>
            </a:endParaRPr>
          </a:p>
        </p:txBody>
      </p:sp>
      <p:sp>
        <p:nvSpPr>
          <p:cNvPr id="92" name="Google Shape;92;p6"/>
          <p:cNvSpPr txBox="1"/>
          <p:nvPr/>
        </p:nvSpPr>
        <p:spPr>
          <a:xfrm>
            <a:off x="5498274" y="1479125"/>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Shapes</a:t>
            </a:r>
            <a:endParaRPr sz="2000" b="1">
              <a:solidFill>
                <a:schemeClr val="dk1"/>
              </a:solidFill>
            </a:endParaRPr>
          </a:p>
        </p:txBody>
      </p:sp>
      <p:sp>
        <p:nvSpPr>
          <p:cNvPr id="93" name="Google Shape;93;p6"/>
          <p:cNvSpPr txBox="1"/>
          <p:nvPr/>
        </p:nvSpPr>
        <p:spPr>
          <a:xfrm>
            <a:off x="602422" y="3599725"/>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Shape</a:t>
            </a:r>
            <a:br>
              <a:rPr lang="en" sz="2000" b="1">
                <a:solidFill>
                  <a:schemeClr val="dk1"/>
                </a:solidFill>
              </a:rPr>
            </a:br>
            <a:r>
              <a:rPr lang="en" sz="2000" b="1">
                <a:solidFill>
                  <a:schemeClr val="dk1"/>
                </a:solidFill>
              </a:rPr>
              <a:t>Outline</a:t>
            </a:r>
            <a:endParaRPr sz="2000" b="1">
              <a:solidFill>
                <a:schemeClr val="dk1"/>
              </a:solidFill>
            </a:endParaRPr>
          </a:p>
        </p:txBody>
      </p:sp>
      <p:sp>
        <p:nvSpPr>
          <p:cNvPr id="94" name="Google Shape;94;p6"/>
          <p:cNvSpPr/>
          <p:nvPr/>
        </p:nvSpPr>
        <p:spPr>
          <a:xfrm>
            <a:off x="1669225" y="3656425"/>
            <a:ext cx="3579900" cy="5409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Shape outline</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dk1"/>
                </a:solidFill>
              </a:rPr>
              <a:t>Gray-03 #6a737d</a:t>
            </a:r>
            <a:endParaRPr sz="900">
              <a:solidFill>
                <a:schemeClr val="dk1"/>
              </a:solidFill>
            </a:endParaRPr>
          </a:p>
        </p:txBody>
      </p:sp>
      <p:sp>
        <p:nvSpPr>
          <p:cNvPr id="95" name="Google Shape;95;p6"/>
          <p:cNvSpPr/>
          <p:nvPr/>
        </p:nvSpPr>
        <p:spPr>
          <a:xfrm>
            <a:off x="5512625" y="532050"/>
            <a:ext cx="3813000" cy="473700"/>
          </a:xfrm>
          <a:prstGeom prst="roundRect">
            <a:avLst>
              <a:gd name="adj" fmla="val 15278"/>
            </a:avLst>
          </a:prstGeom>
          <a:gradFill>
            <a:gsLst>
              <a:gs pos="0">
                <a:schemeClr val="accent4"/>
              </a:gs>
              <a:gs pos="100000">
                <a:schemeClr val="accent1"/>
              </a:gs>
            </a:gsLst>
            <a:lin ang="18900044"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 sz="1200" b="1">
                <a:solidFill>
                  <a:schemeClr val="lt1"/>
                </a:solidFill>
              </a:rPr>
              <a:t>      </a:t>
            </a:r>
            <a:r>
              <a:rPr lang="en" sz="1000" b="1">
                <a:solidFill>
                  <a:schemeClr val="lt1"/>
                </a:solidFill>
              </a:rPr>
              <a:t>You can also always find the color palette here! ➡️</a:t>
            </a:r>
            <a:endParaRPr sz="1000">
              <a:solidFill>
                <a:schemeClr val="lt1"/>
              </a:solidFill>
            </a:endParaRPr>
          </a:p>
        </p:txBody>
      </p:sp>
      <p:sp>
        <p:nvSpPr>
          <p:cNvPr id="96" name="Google Shape;96;p6"/>
          <p:cNvSpPr/>
          <p:nvPr/>
        </p:nvSpPr>
        <p:spPr>
          <a:xfrm>
            <a:off x="9144000" y="0"/>
            <a:ext cx="2657700" cy="340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6"/>
          <p:cNvGrpSpPr/>
          <p:nvPr/>
        </p:nvGrpSpPr>
        <p:grpSpPr>
          <a:xfrm>
            <a:off x="9190150" y="0"/>
            <a:ext cx="2579204" cy="3301789"/>
            <a:chOff x="9190150" y="0"/>
            <a:chExt cx="2579204" cy="3301789"/>
          </a:xfrm>
        </p:grpSpPr>
        <p:sp>
          <p:nvSpPr>
            <p:cNvPr id="98" name="Google Shape;98;p6"/>
            <p:cNvSpPr/>
            <p:nvPr/>
          </p:nvSpPr>
          <p:spPr>
            <a:xfrm>
              <a:off x="9190150" y="1473319"/>
              <a:ext cx="2579100" cy="342900"/>
            </a:xfrm>
            <a:prstGeom prst="roundRect">
              <a:avLst>
                <a:gd name="adj" fmla="val 6778"/>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850">
                  <a:solidFill>
                    <a:schemeClr val="lt1"/>
                  </a:solidFill>
                </a:rPr>
                <a:t>8250DF</a:t>
              </a:r>
              <a:endParaRPr sz="500">
                <a:solidFill>
                  <a:schemeClr val="lt1"/>
                </a:solidFill>
              </a:endParaRPr>
            </a:p>
          </p:txBody>
        </p:sp>
        <p:sp>
          <p:nvSpPr>
            <p:cNvPr id="99" name="Google Shape;99;p6"/>
            <p:cNvSpPr/>
            <p:nvPr/>
          </p:nvSpPr>
          <p:spPr>
            <a:xfrm>
              <a:off x="9190150" y="1845012"/>
              <a:ext cx="2579100" cy="342900"/>
            </a:xfrm>
            <a:prstGeom prst="roundRect">
              <a:avLst>
                <a:gd name="adj" fmla="val 9257"/>
              </a:avLst>
            </a:prstGeom>
            <a:solidFill>
              <a:srgbClr val="512A9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512A97</a:t>
              </a:r>
              <a:endParaRPr sz="500">
                <a:solidFill>
                  <a:schemeClr val="lt1"/>
                </a:solidFill>
              </a:endParaRPr>
            </a:p>
          </p:txBody>
        </p:sp>
        <p:sp>
          <p:nvSpPr>
            <p:cNvPr id="100" name="Google Shape;100;p6"/>
            <p:cNvSpPr/>
            <p:nvPr/>
          </p:nvSpPr>
          <p:spPr>
            <a:xfrm>
              <a:off x="9190150" y="2215980"/>
              <a:ext cx="1266000" cy="342900"/>
            </a:xfrm>
            <a:prstGeom prst="roundRect">
              <a:avLst>
                <a:gd name="adj" fmla="val 7010"/>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a:solidFill>
                    <a:schemeClr val="lt1"/>
                  </a:solidFill>
                </a:rPr>
                <a:t>S</a:t>
              </a:r>
              <a:r>
                <a:rPr lang="en" sz="900" b="1" i="0" u="none" strike="noStrike" cap="none">
                  <a:solidFill>
                    <a:schemeClr val="lt1"/>
                  </a:solidFill>
                </a:rPr>
                <a:t>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900">
                  <a:solidFill>
                    <a:schemeClr val="lt1"/>
                  </a:solidFill>
                </a:rPr>
                <a:t>096BDE</a:t>
              </a:r>
              <a:endParaRPr sz="900">
                <a:solidFill>
                  <a:schemeClr val="lt1"/>
                </a:solidFill>
              </a:endParaRPr>
            </a:p>
          </p:txBody>
        </p:sp>
        <p:sp>
          <p:nvSpPr>
            <p:cNvPr id="101" name="Google Shape;101;p6"/>
            <p:cNvSpPr/>
            <p:nvPr/>
          </p:nvSpPr>
          <p:spPr>
            <a:xfrm>
              <a:off x="10493754" y="2215980"/>
              <a:ext cx="1275600" cy="342900"/>
            </a:xfrm>
            <a:prstGeom prst="roundRect">
              <a:avLst>
                <a:gd name="adj" fmla="val 7229"/>
              </a:avLst>
            </a:prstGeom>
            <a:solidFill>
              <a:srgbClr val="033F8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a:t>
              </a:r>
              <a:r>
                <a:rPr lang="en" sz="900">
                  <a:solidFill>
                    <a:schemeClr val="lt1"/>
                  </a:solidFill>
                </a:rPr>
                <a:t>07</a:t>
              </a:r>
              <a:r>
                <a:rPr lang="en" sz="900" b="0" i="0" u="none" strike="noStrike" cap="none">
                  <a:solidFill>
                    <a:schemeClr val="lt1"/>
                  </a:solidFill>
                  <a:latin typeface="Arial"/>
                  <a:ea typeface="Arial"/>
                  <a:cs typeface="Arial"/>
                  <a:sym typeface="Arial"/>
                </a:rPr>
                <a:t> #</a:t>
              </a:r>
              <a:r>
                <a:rPr lang="en" sz="900">
                  <a:solidFill>
                    <a:schemeClr val="lt1"/>
                  </a:solidFill>
                </a:rPr>
                <a:t>033F8F</a:t>
              </a:r>
              <a:endParaRPr sz="900">
                <a:solidFill>
                  <a:schemeClr val="lt1"/>
                </a:solidFill>
              </a:endParaRPr>
            </a:p>
          </p:txBody>
        </p:sp>
        <p:sp>
          <p:nvSpPr>
            <p:cNvPr id="102" name="Google Shape;102;p6"/>
            <p:cNvSpPr/>
            <p:nvPr/>
          </p:nvSpPr>
          <p:spPr>
            <a:xfrm>
              <a:off x="9190150" y="2586948"/>
              <a:ext cx="1266000" cy="342900"/>
            </a:xfrm>
            <a:prstGeom prst="roundRect">
              <a:avLst>
                <a:gd name="adj" fmla="val 6836"/>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Green-04 #2EA043</a:t>
              </a:r>
              <a:endParaRPr sz="900" b="1">
                <a:solidFill>
                  <a:schemeClr val="lt1"/>
                </a:solidFill>
              </a:endParaRPr>
            </a:p>
          </p:txBody>
        </p:sp>
        <p:sp>
          <p:nvSpPr>
            <p:cNvPr id="103" name="Google Shape;103;p6"/>
            <p:cNvSpPr/>
            <p:nvPr/>
          </p:nvSpPr>
          <p:spPr>
            <a:xfrm>
              <a:off x="10493754" y="2586948"/>
              <a:ext cx="1275600" cy="342900"/>
            </a:xfrm>
            <a:prstGeom prst="roundRect">
              <a:avLst>
                <a:gd name="adj" fmla="val 6410"/>
              </a:avLst>
            </a:prstGeom>
            <a:solidFill>
              <a:srgbClr val="11632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Green-0</a:t>
              </a:r>
              <a:r>
                <a:rPr lang="en" sz="900">
                  <a:solidFill>
                    <a:schemeClr val="lt1"/>
                  </a:solidFill>
                </a:rPr>
                <a:t>6</a:t>
              </a:r>
              <a:r>
                <a:rPr lang="en" sz="900" b="0" i="0" u="none" strike="noStrike" cap="none">
                  <a:solidFill>
                    <a:schemeClr val="lt1"/>
                  </a:solidFill>
                  <a:latin typeface="Arial"/>
                  <a:ea typeface="Arial"/>
                  <a:cs typeface="Arial"/>
                  <a:sym typeface="Arial"/>
                </a:rPr>
                <a:t> #</a:t>
              </a:r>
              <a:r>
                <a:rPr lang="en" sz="900">
                  <a:solidFill>
                    <a:schemeClr val="lt1"/>
                  </a:solidFill>
                </a:rPr>
                <a:t>116329</a:t>
              </a:r>
              <a:endParaRPr sz="900">
                <a:solidFill>
                  <a:schemeClr val="lt1"/>
                </a:solidFill>
              </a:endParaRPr>
            </a:p>
          </p:txBody>
        </p:sp>
        <p:sp>
          <p:nvSpPr>
            <p:cNvPr id="104" name="Google Shape;104;p6"/>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Text</a:t>
              </a:r>
              <a:r>
                <a:rPr lang="en" sz="900" b="1" i="0" u="none" strike="noStrike" cap="none">
                  <a:solidFill>
                    <a:schemeClr val="lt1"/>
                  </a:solidFill>
                  <a:latin typeface="Arial"/>
                  <a:ea typeface="Arial"/>
                  <a:cs typeface="Arial"/>
                  <a:sym typeface="Arial"/>
                </a:rPr>
                <a:t>, Shapes</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Gray-09 </a:t>
              </a:r>
              <a:r>
                <a:rPr lang="en" sz="900" b="0" i="0" u="none" strike="noStrike" cap="none">
                  <a:solidFill>
                    <a:schemeClr val="lt1"/>
                  </a:solidFill>
                  <a:latin typeface="Arial"/>
                  <a:ea typeface="Arial"/>
                  <a:cs typeface="Arial"/>
                  <a:sym typeface="Arial"/>
                </a:rPr>
                <a:t>#</a:t>
              </a:r>
              <a:r>
                <a:rPr lang="en" sz="900">
                  <a:solidFill>
                    <a:schemeClr val="lt1"/>
                  </a:solidFill>
                </a:rPr>
                <a:t>0d1117</a:t>
              </a:r>
              <a:endParaRPr sz="500">
                <a:solidFill>
                  <a:schemeClr val="lt1"/>
                </a:solidFill>
              </a:endParaRPr>
            </a:p>
          </p:txBody>
        </p:sp>
        <p:sp>
          <p:nvSpPr>
            <p:cNvPr id="105" name="Google Shape;105;p6"/>
            <p:cNvSpPr/>
            <p:nvPr/>
          </p:nvSpPr>
          <p:spPr>
            <a:xfrm>
              <a:off x="9190150" y="1103384"/>
              <a:ext cx="2579100" cy="342900"/>
            </a:xfrm>
            <a:prstGeom prst="roundRect">
              <a:avLst>
                <a:gd name="adj" fmla="val 7805"/>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106" name="Google Shape;106;p6"/>
            <p:cNvSpPr/>
            <p:nvPr/>
          </p:nvSpPr>
          <p:spPr>
            <a:xfrm>
              <a:off x="10054842" y="2958889"/>
              <a:ext cx="401100" cy="342900"/>
            </a:xfrm>
            <a:prstGeom prst="roundRect">
              <a:avLst>
                <a:gd name="adj" fmla="val 8157"/>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545DF0</a:t>
              </a:r>
              <a:endParaRPr sz="500">
                <a:solidFill>
                  <a:schemeClr val="lt1"/>
                </a:solidFill>
              </a:endParaRPr>
            </a:p>
          </p:txBody>
        </p:sp>
        <p:sp>
          <p:nvSpPr>
            <p:cNvPr id="107" name="Google Shape;107;p6"/>
            <p:cNvSpPr/>
            <p:nvPr/>
          </p:nvSpPr>
          <p:spPr>
            <a:xfrm>
              <a:off x="10493754" y="2958889"/>
              <a:ext cx="401100" cy="342900"/>
            </a:xfrm>
            <a:prstGeom prst="roundRect">
              <a:avLst>
                <a:gd name="adj" fmla="val 9258"/>
              </a:avLst>
            </a:prstGeom>
            <a:solidFill>
              <a:srgbClr val="2C33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2C33A5</a:t>
              </a:r>
              <a:endParaRPr sz="500">
                <a:solidFill>
                  <a:schemeClr val="lt1"/>
                </a:solidFill>
              </a:endParaRPr>
            </a:p>
          </p:txBody>
        </p:sp>
        <p:sp>
          <p:nvSpPr>
            <p:cNvPr id="108" name="Google Shape;108;p6"/>
            <p:cNvSpPr/>
            <p:nvPr/>
          </p:nvSpPr>
          <p:spPr>
            <a:xfrm>
              <a:off x="10929237" y="2958889"/>
              <a:ext cx="401100" cy="342900"/>
            </a:xfrm>
            <a:prstGeom prst="roundRect">
              <a:avLst>
                <a:gd name="adj" fmla="val 7944"/>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339D9B</a:t>
              </a:r>
              <a:endParaRPr sz="500">
                <a:solidFill>
                  <a:schemeClr val="lt1"/>
                </a:solidFill>
              </a:endParaRPr>
            </a:p>
          </p:txBody>
        </p:sp>
        <p:sp>
          <p:nvSpPr>
            <p:cNvPr id="109" name="Google Shape;109;p6"/>
            <p:cNvSpPr/>
            <p:nvPr/>
          </p:nvSpPr>
          <p:spPr>
            <a:xfrm>
              <a:off x="11364720" y="2958889"/>
              <a:ext cx="401100" cy="342900"/>
            </a:xfrm>
            <a:prstGeom prst="roundRect">
              <a:avLst>
                <a:gd name="adj" fmla="val 8702"/>
              </a:avLst>
            </a:prstGeom>
            <a:solidFill>
              <a:srgbClr val="13606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136061</a:t>
              </a:r>
              <a:endParaRPr sz="500">
                <a:solidFill>
                  <a:schemeClr val="lt1"/>
                </a:solidFill>
              </a:endParaRPr>
            </a:p>
          </p:txBody>
        </p:sp>
        <p:sp>
          <p:nvSpPr>
            <p:cNvPr id="110" name="Google Shape;110;p6"/>
            <p:cNvSpPr/>
            <p:nvPr/>
          </p:nvSpPr>
          <p:spPr>
            <a:xfrm>
              <a:off x="9190150" y="2958889"/>
              <a:ext cx="401100" cy="342900"/>
            </a:xfrm>
            <a:prstGeom prst="roundRect">
              <a:avLst>
                <a:gd name="adj" fmla="val 8157"/>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BF3989</a:t>
              </a:r>
              <a:endParaRPr sz="500">
                <a:solidFill>
                  <a:schemeClr val="lt1"/>
                </a:solidFill>
              </a:endParaRPr>
            </a:p>
          </p:txBody>
        </p:sp>
        <p:sp>
          <p:nvSpPr>
            <p:cNvPr id="111" name="Google Shape;111;p6"/>
            <p:cNvSpPr/>
            <p:nvPr/>
          </p:nvSpPr>
          <p:spPr>
            <a:xfrm>
              <a:off x="9629062" y="2958889"/>
              <a:ext cx="401100" cy="342900"/>
            </a:xfrm>
            <a:prstGeom prst="roundRect">
              <a:avLst>
                <a:gd name="adj" fmla="val 9258"/>
              </a:avLst>
            </a:prstGeom>
            <a:solidFill>
              <a:srgbClr val="77205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772057</a:t>
              </a:r>
              <a:endParaRPr sz="500">
                <a:solidFill>
                  <a:schemeClr val="lt1"/>
                </a:solidFill>
              </a:endParaRPr>
            </a:p>
          </p:txBody>
        </p:sp>
        <p:sp>
          <p:nvSpPr>
            <p:cNvPr id="112" name="Google Shape;112;p6"/>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Background</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113" name="Google Shape;113;p6"/>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Shape outline</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#b7bfc7</a:t>
              </a:r>
              <a:endParaRPr sz="500">
                <a:solidFill>
                  <a:schemeClr val="lt1"/>
                </a:solidFil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One photo, two statements_1_1_1">
    <p:spTree>
      <p:nvGrpSpPr>
        <p:cNvPr id="1" name="Shape 530"/>
        <p:cNvGrpSpPr/>
        <p:nvPr/>
      </p:nvGrpSpPr>
      <p:grpSpPr>
        <a:xfrm>
          <a:off x="0" y="0"/>
          <a:ext cx="0" cy="0"/>
          <a:chOff x="0" y="0"/>
          <a:chExt cx="0" cy="0"/>
        </a:xfrm>
      </p:grpSpPr>
      <p:pic>
        <p:nvPicPr>
          <p:cNvPr id="531" name="Google Shape;531;p57"/>
          <p:cNvPicPr preferRelativeResize="0"/>
          <p:nvPr/>
        </p:nvPicPr>
        <p:blipFill rotWithShape="1">
          <a:blip r:embed="rId2">
            <a:alphaModFix/>
          </a:blip>
          <a:srcRect/>
          <a:stretch/>
        </p:blipFill>
        <p:spPr>
          <a:xfrm>
            <a:off x="4598030" y="-1127650"/>
            <a:ext cx="5143500" cy="5143500"/>
          </a:xfrm>
          <a:prstGeom prst="rect">
            <a:avLst/>
          </a:prstGeom>
          <a:noFill/>
          <a:ln>
            <a:noFill/>
          </a:ln>
        </p:spPr>
      </p:pic>
      <p:sp>
        <p:nvSpPr>
          <p:cNvPr id="532" name="Google Shape;532;p57"/>
          <p:cNvSpPr>
            <a:spLocks noGrp="1"/>
          </p:cNvSpPr>
          <p:nvPr>
            <p:ph type="pic" idx="2"/>
          </p:nvPr>
        </p:nvSpPr>
        <p:spPr>
          <a:xfrm>
            <a:off x="4171245" y="685800"/>
            <a:ext cx="4457700" cy="3771900"/>
          </a:xfrm>
          <a:prstGeom prst="roundRect">
            <a:avLst>
              <a:gd name="adj" fmla="val 2522"/>
            </a:avLst>
          </a:prstGeom>
          <a:solidFill>
            <a:srgbClr val="090C0F"/>
          </a:solidFill>
          <a:ln w="9525" cap="flat" cmpd="sng">
            <a:solidFill>
              <a:schemeClr val="lt2"/>
            </a:solidFill>
            <a:prstDash val="solid"/>
            <a:round/>
            <a:headEnd type="none" w="sm" len="sm"/>
            <a:tailEnd type="none" w="sm" len="sm"/>
          </a:ln>
          <a:effectLst>
            <a:reflection stA="20000" endPos="13000" dist="28575" dir="5400000" fadeDir="5400012" sy="-100000" algn="bl" rotWithShape="0"/>
          </a:effectLst>
        </p:spPr>
      </p:sp>
      <p:sp>
        <p:nvSpPr>
          <p:cNvPr id="533" name="Google Shape;533;p57"/>
          <p:cNvSpPr txBox="1">
            <a:spLocks noGrp="1"/>
          </p:cNvSpPr>
          <p:nvPr>
            <p:ph type="subTitle" idx="1"/>
          </p:nvPr>
        </p:nvSpPr>
        <p:spPr>
          <a:xfrm>
            <a:off x="342525"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34" name="Google Shape;534;p57"/>
          <p:cNvSpPr txBox="1">
            <a:spLocks noGrp="1"/>
          </p:cNvSpPr>
          <p:nvPr>
            <p:ph type="title"/>
          </p:nvPr>
        </p:nvSpPr>
        <p:spPr>
          <a:xfrm>
            <a:off x="390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35" name="Google Shape;535;p57"/>
          <p:cNvSpPr txBox="1">
            <a:spLocks noGrp="1"/>
          </p:cNvSpPr>
          <p:nvPr>
            <p:ph type="subTitle" idx="3"/>
          </p:nvPr>
        </p:nvSpPr>
        <p:spPr>
          <a:xfrm>
            <a:off x="342525"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One photo, two statements">
  <p:cSld name="One photo, two statements">
    <p:spTree>
      <p:nvGrpSpPr>
        <p:cNvPr id="1" name="Shape 536"/>
        <p:cNvGrpSpPr/>
        <p:nvPr/>
      </p:nvGrpSpPr>
      <p:grpSpPr>
        <a:xfrm>
          <a:off x="0" y="0"/>
          <a:ext cx="0" cy="0"/>
          <a:chOff x="0" y="0"/>
          <a:chExt cx="0" cy="0"/>
        </a:xfrm>
      </p:grpSpPr>
      <p:pic>
        <p:nvPicPr>
          <p:cNvPr id="537" name="Google Shape;537;p58"/>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538" name="Google Shape;538;p58"/>
          <p:cNvSpPr/>
          <p:nvPr/>
        </p:nvSpPr>
        <p:spPr>
          <a:xfrm>
            <a:off x="5821891" y="78099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9" name="Google Shape;539;p58"/>
          <p:cNvSpPr/>
          <p:nvPr/>
        </p:nvSpPr>
        <p:spPr>
          <a:xfrm>
            <a:off x="5821911" y="268423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0" name="Google Shape;540;p58"/>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chemeClr val="lt2"/>
            </a:solidFill>
            <a:prstDash val="solid"/>
            <a:round/>
            <a:headEnd type="none" w="sm" len="sm"/>
            <a:tailEnd type="none" w="sm" len="sm"/>
          </a:ln>
          <a:effectLst>
            <a:reflection stA="20000" endPos="10000" dist="28575" dir="5400000" sy="-100000" algn="bl" rotWithShape="0"/>
          </a:effectLst>
        </p:spPr>
      </p:sp>
      <p:sp>
        <p:nvSpPr>
          <p:cNvPr id="541" name="Google Shape;541;p58"/>
          <p:cNvSpPr txBox="1">
            <a:spLocks noGrp="1"/>
          </p:cNvSpPr>
          <p:nvPr>
            <p:ph type="subTitle" idx="1"/>
          </p:nvPr>
        </p:nvSpPr>
        <p:spPr>
          <a:xfrm>
            <a:off x="5724144" y="178308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42" name="Google Shape;542;p58"/>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43" name="Google Shape;543;p58"/>
          <p:cNvSpPr txBox="1">
            <a:spLocks noGrp="1"/>
          </p:cNvSpPr>
          <p:nvPr>
            <p:ph type="subTitle" idx="4"/>
          </p:nvPr>
        </p:nvSpPr>
        <p:spPr>
          <a:xfrm>
            <a:off x="5724144" y="3685032"/>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44" name="Google Shape;544;p58"/>
          <p:cNvSpPr txBox="1">
            <a:spLocks noGrp="1"/>
          </p:cNvSpPr>
          <p:nvPr>
            <p:ph type="subTitle" idx="5"/>
          </p:nvPr>
        </p:nvSpPr>
        <p:spPr>
          <a:xfrm>
            <a:off x="5724144" y="3806952"/>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Three photos, three statements">
  <p:cSld name="Three photos, three statements">
    <p:spTree>
      <p:nvGrpSpPr>
        <p:cNvPr id="1" name="Shape 545"/>
        <p:cNvGrpSpPr/>
        <p:nvPr/>
      </p:nvGrpSpPr>
      <p:grpSpPr>
        <a:xfrm>
          <a:off x="0" y="0"/>
          <a:ext cx="0" cy="0"/>
          <a:chOff x="0" y="0"/>
          <a:chExt cx="0" cy="0"/>
        </a:xfrm>
      </p:grpSpPr>
      <p:sp>
        <p:nvSpPr>
          <p:cNvPr id="546" name="Google Shape;546;p59"/>
          <p:cNvSpPr/>
          <p:nvPr/>
        </p:nvSpPr>
        <p:spPr>
          <a:xfrm>
            <a:off x="811183" y="2762496"/>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47" name="Google Shape;547;p59"/>
          <p:cNvPicPr preferRelativeResize="0"/>
          <p:nvPr/>
        </p:nvPicPr>
        <p:blipFill rotWithShape="1">
          <a:blip r:embed="rId2">
            <a:alphaModFix/>
          </a:blip>
          <a:srcRect/>
          <a:stretch/>
        </p:blipFill>
        <p:spPr>
          <a:xfrm>
            <a:off x="5455954" y="-947496"/>
            <a:ext cx="4118116" cy="4118116"/>
          </a:xfrm>
          <a:prstGeom prst="rect">
            <a:avLst/>
          </a:prstGeom>
          <a:noFill/>
          <a:ln>
            <a:noFill/>
          </a:ln>
        </p:spPr>
      </p:pic>
      <p:sp>
        <p:nvSpPr>
          <p:cNvPr id="548" name="Google Shape;548;p59"/>
          <p:cNvSpPr>
            <a:spLocks noGrp="1"/>
          </p:cNvSpPr>
          <p:nvPr>
            <p:ph type="pic" idx="2"/>
          </p:nvPr>
        </p:nvSpPr>
        <p:spPr>
          <a:xfrm>
            <a:off x="809868" y="66775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4000" dist="28575" dir="5400000" sy="-100000" algn="bl" rotWithShape="0"/>
          </a:effectLst>
        </p:spPr>
      </p:sp>
      <p:sp>
        <p:nvSpPr>
          <p:cNvPr id="549" name="Google Shape;549;p59"/>
          <p:cNvSpPr>
            <a:spLocks noGrp="1"/>
          </p:cNvSpPr>
          <p:nvPr>
            <p:ph type="pic" idx="3"/>
          </p:nvPr>
        </p:nvSpPr>
        <p:spPr>
          <a:xfrm>
            <a:off x="3457575" y="66775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4000" dist="28575" dir="5400000" sy="-100000" algn="bl" rotWithShape="0"/>
          </a:effectLst>
        </p:spPr>
      </p:sp>
      <p:sp>
        <p:nvSpPr>
          <p:cNvPr id="550" name="Google Shape;550;p59"/>
          <p:cNvSpPr>
            <a:spLocks noGrp="1"/>
          </p:cNvSpPr>
          <p:nvPr>
            <p:ph type="pic" idx="4"/>
          </p:nvPr>
        </p:nvSpPr>
        <p:spPr>
          <a:xfrm>
            <a:off x="6105282" y="66775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4000" dist="28575" dir="5400000" sy="-100000" algn="bl" rotWithShape="0"/>
          </a:effectLst>
        </p:spPr>
      </p:sp>
      <p:sp>
        <p:nvSpPr>
          <p:cNvPr id="551" name="Google Shape;551;p59"/>
          <p:cNvSpPr/>
          <p:nvPr/>
        </p:nvSpPr>
        <p:spPr>
          <a:xfrm>
            <a:off x="3456427"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2" name="Google Shape;552;p59"/>
          <p:cNvSpPr/>
          <p:nvPr/>
        </p:nvSpPr>
        <p:spPr>
          <a:xfrm>
            <a:off x="6101676"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3" name="Google Shape;553;p59"/>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54" name="Google Shape;554;p59"/>
          <p:cNvSpPr txBox="1">
            <a:spLocks noGrp="1"/>
          </p:cNvSpPr>
          <p:nvPr>
            <p:ph type="subTitle" idx="5"/>
          </p:nvPr>
        </p:nvSpPr>
        <p:spPr>
          <a:xfrm>
            <a:off x="737616"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55" name="Google Shape;555;p59"/>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56" name="Google Shape;556;p59"/>
          <p:cNvSpPr txBox="1">
            <a:spLocks noGrp="1"/>
          </p:cNvSpPr>
          <p:nvPr>
            <p:ph type="subTitle" idx="7"/>
          </p:nvPr>
        </p:nvSpPr>
        <p:spPr>
          <a:xfrm>
            <a:off x="338023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57" name="Google Shape;557;p59"/>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58" name="Google Shape;558;p59"/>
          <p:cNvSpPr txBox="1">
            <a:spLocks noGrp="1"/>
          </p:cNvSpPr>
          <p:nvPr>
            <p:ph type="subTitle" idx="9"/>
          </p:nvPr>
        </p:nvSpPr>
        <p:spPr>
          <a:xfrm>
            <a:off x="603199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hree photos, three statements, title">
  <p:cSld name="Three photos, three statements, title">
    <p:spTree>
      <p:nvGrpSpPr>
        <p:cNvPr id="1" name="Shape 559"/>
        <p:cNvGrpSpPr/>
        <p:nvPr/>
      </p:nvGrpSpPr>
      <p:grpSpPr>
        <a:xfrm>
          <a:off x="0" y="0"/>
          <a:ext cx="0" cy="0"/>
          <a:chOff x="0" y="0"/>
          <a:chExt cx="0" cy="0"/>
        </a:xfrm>
      </p:grpSpPr>
      <p:sp>
        <p:nvSpPr>
          <p:cNvPr id="560" name="Google Shape;560;p60"/>
          <p:cNvSpPr>
            <a:spLocks noGrp="1"/>
          </p:cNvSpPr>
          <p:nvPr>
            <p:ph type="pic" idx="2"/>
          </p:nvPr>
        </p:nvSpPr>
        <p:spPr>
          <a:xfrm>
            <a:off x="809868" y="1299621"/>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2000" dist="28575" dir="5400000" sy="-100000" algn="bl" rotWithShape="0"/>
          </a:effectLst>
        </p:spPr>
      </p:sp>
      <p:sp>
        <p:nvSpPr>
          <p:cNvPr id="561" name="Google Shape;561;p60"/>
          <p:cNvSpPr>
            <a:spLocks noGrp="1"/>
          </p:cNvSpPr>
          <p:nvPr>
            <p:ph type="pic" idx="3"/>
          </p:nvPr>
        </p:nvSpPr>
        <p:spPr>
          <a:xfrm>
            <a:off x="3457575" y="1299621"/>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2000" dist="28575" dir="5400000" sy="-100000" algn="bl" rotWithShape="0"/>
          </a:effectLst>
        </p:spPr>
      </p:sp>
      <p:sp>
        <p:nvSpPr>
          <p:cNvPr id="562" name="Google Shape;562;p60"/>
          <p:cNvSpPr>
            <a:spLocks noGrp="1"/>
          </p:cNvSpPr>
          <p:nvPr>
            <p:ph type="pic" idx="4"/>
          </p:nvPr>
        </p:nvSpPr>
        <p:spPr>
          <a:xfrm>
            <a:off x="6105282" y="1299621"/>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2000" dist="28575" dir="5400000" sy="-100000" algn="bl" rotWithShape="0"/>
          </a:effectLst>
        </p:spPr>
      </p:sp>
      <p:sp>
        <p:nvSpPr>
          <p:cNvPr id="563" name="Google Shape;563;p60"/>
          <p:cNvSpPr txBox="1">
            <a:spLocks noGrp="1"/>
          </p:cNvSpPr>
          <p:nvPr>
            <p:ph type="title"/>
          </p:nvPr>
        </p:nvSpPr>
        <p:spPr>
          <a:xfrm>
            <a:off x="809868" y="277033"/>
            <a:ext cx="6858000" cy="871603"/>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64" name="Google Shape;564;p60"/>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65" name="Google Shape;565;p60"/>
          <p:cNvSpPr txBox="1">
            <a:spLocks noGrp="1"/>
          </p:cNvSpPr>
          <p:nvPr>
            <p:ph type="subTitle" idx="5"/>
          </p:nvPr>
        </p:nvSpPr>
        <p:spPr>
          <a:xfrm>
            <a:off x="737616"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66" name="Google Shape;566;p60"/>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67" name="Google Shape;567;p60"/>
          <p:cNvSpPr txBox="1">
            <a:spLocks noGrp="1"/>
          </p:cNvSpPr>
          <p:nvPr>
            <p:ph type="subTitle" idx="7"/>
          </p:nvPr>
        </p:nvSpPr>
        <p:spPr>
          <a:xfrm>
            <a:off x="338023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68" name="Google Shape;568;p60"/>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69" name="Google Shape;569;p60"/>
          <p:cNvSpPr txBox="1">
            <a:spLocks noGrp="1"/>
          </p:cNvSpPr>
          <p:nvPr>
            <p:ph type="subTitle" idx="9"/>
          </p:nvPr>
        </p:nvSpPr>
        <p:spPr>
          <a:xfrm>
            <a:off x="603199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5. Screenshot, two statements_2">
  <p:cSld name="Screenshot, two statements_2">
    <p:spTree>
      <p:nvGrpSpPr>
        <p:cNvPr id="1" name="Shape 581"/>
        <p:cNvGrpSpPr/>
        <p:nvPr/>
      </p:nvGrpSpPr>
      <p:grpSpPr>
        <a:xfrm>
          <a:off x="0" y="0"/>
          <a:ext cx="0" cy="0"/>
          <a:chOff x="0" y="0"/>
          <a:chExt cx="0" cy="0"/>
        </a:xfrm>
      </p:grpSpPr>
      <p:sp>
        <p:nvSpPr>
          <p:cNvPr id="582" name="Google Shape;582;p62"/>
          <p:cNvSpPr/>
          <p:nvPr/>
        </p:nvSpPr>
        <p:spPr>
          <a:xfrm>
            <a:off x="6610875" y="448625"/>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3" name="Google Shape;583;p62"/>
          <p:cNvSpPr/>
          <p:nvPr/>
        </p:nvSpPr>
        <p:spPr>
          <a:xfrm>
            <a:off x="6611025" y="2556775"/>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4" name="Google Shape;584;p62"/>
          <p:cNvSpPr txBox="1">
            <a:spLocks noGrp="1"/>
          </p:cNvSpPr>
          <p:nvPr>
            <p:ph type="subTitle" idx="1"/>
          </p:nvPr>
        </p:nvSpPr>
        <p:spPr>
          <a:xfrm>
            <a:off x="6753275" y="7413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85" name="Google Shape;585;p62"/>
          <p:cNvSpPr txBox="1">
            <a:spLocks noGrp="1"/>
          </p:cNvSpPr>
          <p:nvPr>
            <p:ph type="subTitle" idx="2"/>
          </p:nvPr>
        </p:nvSpPr>
        <p:spPr>
          <a:xfrm>
            <a:off x="6753281" y="12353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86" name="Google Shape;586;p62"/>
          <p:cNvSpPr txBox="1">
            <a:spLocks noGrp="1"/>
          </p:cNvSpPr>
          <p:nvPr>
            <p:ph type="subTitle" idx="3"/>
          </p:nvPr>
        </p:nvSpPr>
        <p:spPr>
          <a:xfrm>
            <a:off x="6767775" y="27987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87" name="Google Shape;587;p62"/>
          <p:cNvSpPr txBox="1">
            <a:spLocks noGrp="1"/>
          </p:cNvSpPr>
          <p:nvPr>
            <p:ph type="subTitle" idx="4"/>
          </p:nvPr>
        </p:nvSpPr>
        <p:spPr>
          <a:xfrm>
            <a:off x="6767781" y="32928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88" name="Google Shape;588;p62"/>
          <p:cNvSpPr/>
          <p:nvPr/>
        </p:nvSpPr>
        <p:spPr>
          <a:xfrm rot="5400000">
            <a:off x="6267601" y="3217518"/>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2"/>
          <p:cNvSpPr/>
          <p:nvPr/>
        </p:nvSpPr>
        <p:spPr>
          <a:xfrm rot="5400000">
            <a:off x="6267595" y="1150207"/>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2"/>
          <p:cNvSpPr>
            <a:spLocks noGrp="1"/>
          </p:cNvSpPr>
          <p:nvPr>
            <p:ph type="pic" idx="5"/>
          </p:nvPr>
        </p:nvSpPr>
        <p:spPr>
          <a:xfrm>
            <a:off x="-14275" y="750425"/>
            <a:ext cx="6243900" cy="37368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91" name="Google Shape;591;p62"/>
          <p:cNvPicPr preferRelativeResize="0"/>
          <p:nvPr/>
        </p:nvPicPr>
        <p:blipFill rotWithShape="1">
          <a:blip r:embed="rId2">
            <a:alphaModFix/>
          </a:blip>
          <a:srcRect/>
          <a:stretch/>
        </p:blipFill>
        <p:spPr>
          <a:xfrm>
            <a:off x="-998666" y="448622"/>
            <a:ext cx="7228331" cy="30180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6. Screenshot_one statement_with icon">
  <p:cSld name="Screenshot_one statement_1">
    <p:spTree>
      <p:nvGrpSpPr>
        <p:cNvPr id="1" name="Shape 592"/>
        <p:cNvGrpSpPr/>
        <p:nvPr/>
      </p:nvGrpSpPr>
      <p:grpSpPr>
        <a:xfrm>
          <a:off x="0" y="0"/>
          <a:ext cx="0" cy="0"/>
          <a:chOff x="0" y="0"/>
          <a:chExt cx="0" cy="0"/>
        </a:xfrm>
      </p:grpSpPr>
      <p:sp>
        <p:nvSpPr>
          <p:cNvPr id="593" name="Google Shape;593;p63"/>
          <p:cNvSpPr/>
          <p:nvPr/>
        </p:nvSpPr>
        <p:spPr>
          <a:xfrm>
            <a:off x="817769" y="1635327"/>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94" name="Google Shape;594;p63"/>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595" name="Google Shape;595;p63"/>
          <p:cNvSpPr>
            <a:spLocks noGrp="1"/>
          </p:cNvSpPr>
          <p:nvPr>
            <p:ph type="pic" idx="2"/>
          </p:nvPr>
        </p:nvSpPr>
        <p:spPr>
          <a:xfrm>
            <a:off x="4221028" y="729650"/>
            <a:ext cx="4969200" cy="3726300"/>
          </a:xfrm>
          <a:prstGeom prst="roundRect">
            <a:avLst>
              <a:gd name="adj" fmla="val 0"/>
            </a:avLst>
          </a:prstGeom>
          <a:solidFill>
            <a:srgbClr val="090C0F"/>
          </a:solidFill>
          <a:ln>
            <a:noFill/>
          </a:ln>
          <a:effectLst>
            <a:reflection stA="20000" endPos="12000" dist="28575" dir="5400000" sy="-100000" algn="bl" rotWithShape="0"/>
          </a:effectLst>
        </p:spPr>
      </p:sp>
      <p:pic>
        <p:nvPicPr>
          <p:cNvPr id="596" name="Google Shape;596;p63"/>
          <p:cNvPicPr preferRelativeResize="0"/>
          <p:nvPr/>
        </p:nvPicPr>
        <p:blipFill rotWithShape="1">
          <a:blip r:embed="rId3">
            <a:alphaModFix/>
          </a:blip>
          <a:srcRect/>
          <a:stretch/>
        </p:blipFill>
        <p:spPr>
          <a:xfrm>
            <a:off x="4221034" y="427841"/>
            <a:ext cx="7228332" cy="301809"/>
          </a:xfrm>
          <a:prstGeom prst="rect">
            <a:avLst/>
          </a:prstGeom>
          <a:noFill/>
          <a:ln>
            <a:noFill/>
          </a:ln>
        </p:spPr>
      </p:pic>
      <p:sp>
        <p:nvSpPr>
          <p:cNvPr id="597" name="Google Shape;597;p63"/>
          <p:cNvSpPr txBox="1">
            <a:spLocks noGrp="1"/>
          </p:cNvSpPr>
          <p:nvPr>
            <p:ph type="subTitle" idx="1"/>
          </p:nvPr>
        </p:nvSpPr>
        <p:spPr>
          <a:xfrm>
            <a:off x="7334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98" name="Google Shape;598;p63"/>
          <p:cNvSpPr txBox="1">
            <a:spLocks noGrp="1"/>
          </p:cNvSpPr>
          <p:nvPr>
            <p:ph type="subTitle" idx="3"/>
          </p:nvPr>
        </p:nvSpPr>
        <p:spPr>
          <a:xfrm>
            <a:off x="7334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8. Screenshot_one statement with title">
  <p:cSld name="Screenshot_one statement_1_1">
    <p:spTree>
      <p:nvGrpSpPr>
        <p:cNvPr id="1" name="Shape 606"/>
        <p:cNvGrpSpPr/>
        <p:nvPr/>
      </p:nvGrpSpPr>
      <p:grpSpPr>
        <a:xfrm>
          <a:off x="0" y="0"/>
          <a:ext cx="0" cy="0"/>
          <a:chOff x="0" y="0"/>
          <a:chExt cx="0" cy="0"/>
        </a:xfrm>
      </p:grpSpPr>
      <p:pic>
        <p:nvPicPr>
          <p:cNvPr id="607" name="Google Shape;607;p65"/>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608" name="Google Shape;608;p65"/>
          <p:cNvSpPr>
            <a:spLocks noGrp="1"/>
          </p:cNvSpPr>
          <p:nvPr>
            <p:ph type="pic" idx="2"/>
          </p:nvPr>
        </p:nvSpPr>
        <p:spPr>
          <a:xfrm>
            <a:off x="4221025" y="729650"/>
            <a:ext cx="4923000" cy="37263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09" name="Google Shape;609;p65"/>
          <p:cNvPicPr preferRelativeResize="0"/>
          <p:nvPr/>
        </p:nvPicPr>
        <p:blipFill rotWithShape="1">
          <a:blip r:embed="rId3">
            <a:alphaModFix/>
          </a:blip>
          <a:srcRect/>
          <a:stretch/>
        </p:blipFill>
        <p:spPr>
          <a:xfrm>
            <a:off x="4221034" y="427841"/>
            <a:ext cx="7228331" cy="301809"/>
          </a:xfrm>
          <a:prstGeom prst="rect">
            <a:avLst/>
          </a:prstGeom>
          <a:noFill/>
          <a:ln>
            <a:noFill/>
          </a:ln>
        </p:spPr>
      </p:pic>
      <p:sp>
        <p:nvSpPr>
          <p:cNvPr id="610" name="Google Shape;610;p65"/>
          <p:cNvSpPr txBox="1">
            <a:spLocks noGrp="1"/>
          </p:cNvSpPr>
          <p:nvPr>
            <p:ph type="subTitle" idx="1"/>
          </p:nvPr>
        </p:nvSpPr>
        <p:spPr>
          <a:xfrm>
            <a:off x="342525"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11" name="Google Shape;611;p65"/>
          <p:cNvSpPr txBox="1">
            <a:spLocks noGrp="1"/>
          </p:cNvSpPr>
          <p:nvPr>
            <p:ph type="title"/>
          </p:nvPr>
        </p:nvSpPr>
        <p:spPr>
          <a:xfrm>
            <a:off x="342525"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12" name="Google Shape;612;p65"/>
          <p:cNvSpPr txBox="1">
            <a:spLocks noGrp="1"/>
          </p:cNvSpPr>
          <p:nvPr>
            <p:ph type="subTitle" idx="3"/>
          </p:nvPr>
        </p:nvSpPr>
        <p:spPr>
          <a:xfrm>
            <a:off x="342525"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9. Screenshot_one statement_with title">
  <p:cSld name="Screenshot_one statement_2_1">
    <p:spTree>
      <p:nvGrpSpPr>
        <p:cNvPr id="1" name="Shape 613"/>
        <p:cNvGrpSpPr/>
        <p:nvPr/>
      </p:nvGrpSpPr>
      <p:grpSpPr>
        <a:xfrm>
          <a:off x="0" y="0"/>
          <a:ext cx="0" cy="0"/>
          <a:chOff x="0" y="0"/>
          <a:chExt cx="0" cy="0"/>
        </a:xfrm>
      </p:grpSpPr>
      <p:sp>
        <p:nvSpPr>
          <p:cNvPr id="614" name="Google Shape;614;p66"/>
          <p:cNvSpPr txBox="1">
            <a:spLocks noGrp="1"/>
          </p:cNvSpPr>
          <p:nvPr>
            <p:ph type="title"/>
          </p:nvPr>
        </p:nvSpPr>
        <p:spPr>
          <a:xfrm>
            <a:off x="5343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615" name="Google Shape;615;p66"/>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616" name="Google Shape;616;p66"/>
          <p:cNvSpPr>
            <a:spLocks noGrp="1"/>
          </p:cNvSpPr>
          <p:nvPr>
            <p:ph type="pic" idx="2"/>
          </p:nvPr>
        </p:nvSpPr>
        <p:spPr>
          <a:xfrm>
            <a:off x="0" y="903325"/>
            <a:ext cx="50517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17" name="Google Shape;617;p66"/>
          <p:cNvPicPr preferRelativeResize="0"/>
          <p:nvPr/>
        </p:nvPicPr>
        <p:blipFill rotWithShape="1">
          <a:blip r:embed="rId3">
            <a:alphaModFix/>
          </a:blip>
          <a:srcRect/>
          <a:stretch/>
        </p:blipFill>
        <p:spPr>
          <a:xfrm>
            <a:off x="-2176384" y="601524"/>
            <a:ext cx="7228331" cy="301809"/>
          </a:xfrm>
          <a:prstGeom prst="rect">
            <a:avLst/>
          </a:prstGeom>
          <a:noFill/>
          <a:ln>
            <a:noFill/>
          </a:ln>
        </p:spPr>
      </p:pic>
      <p:sp>
        <p:nvSpPr>
          <p:cNvPr id="618" name="Google Shape;618;p66"/>
          <p:cNvSpPr txBox="1">
            <a:spLocks noGrp="1"/>
          </p:cNvSpPr>
          <p:nvPr>
            <p:ph type="subTitle" idx="1"/>
          </p:nvPr>
        </p:nvSpPr>
        <p:spPr>
          <a:xfrm>
            <a:off x="5343150"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19" name="Google Shape;619;p66"/>
          <p:cNvSpPr txBox="1">
            <a:spLocks noGrp="1"/>
          </p:cNvSpPr>
          <p:nvPr>
            <p:ph type="subTitle" idx="3"/>
          </p:nvPr>
        </p:nvSpPr>
        <p:spPr>
          <a:xfrm>
            <a:off x="5343150"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1. Large Screenshot_2">
  <p:cSld name="Large Screenshot_2">
    <p:spTree>
      <p:nvGrpSpPr>
        <p:cNvPr id="1" name="Shape 624"/>
        <p:cNvGrpSpPr/>
        <p:nvPr/>
      </p:nvGrpSpPr>
      <p:grpSpPr>
        <a:xfrm>
          <a:off x="0" y="0"/>
          <a:ext cx="0" cy="0"/>
          <a:chOff x="0" y="0"/>
          <a:chExt cx="0" cy="0"/>
        </a:xfrm>
      </p:grpSpPr>
      <p:pic>
        <p:nvPicPr>
          <p:cNvPr id="625" name="Google Shape;625;p68"/>
          <p:cNvPicPr preferRelativeResize="0"/>
          <p:nvPr/>
        </p:nvPicPr>
        <p:blipFill rotWithShape="1">
          <a:blip r:embed="rId2">
            <a:alphaModFix/>
          </a:blip>
          <a:srcRect/>
          <a:stretch/>
        </p:blipFill>
        <p:spPr>
          <a:xfrm>
            <a:off x="5211343" y="-1371600"/>
            <a:ext cx="5143500" cy="5143500"/>
          </a:xfrm>
          <a:prstGeom prst="rect">
            <a:avLst/>
          </a:prstGeom>
          <a:noFill/>
          <a:ln>
            <a:noFill/>
          </a:ln>
        </p:spPr>
      </p:pic>
      <p:sp>
        <p:nvSpPr>
          <p:cNvPr id="626" name="Google Shape;626;p68"/>
          <p:cNvSpPr>
            <a:spLocks noGrp="1"/>
          </p:cNvSpPr>
          <p:nvPr>
            <p:ph type="pic" idx="2"/>
          </p:nvPr>
        </p:nvSpPr>
        <p:spPr>
          <a:xfrm>
            <a:off x="370058" y="952424"/>
            <a:ext cx="8403900" cy="4229400"/>
          </a:xfrm>
          <a:prstGeom prst="roundRect">
            <a:avLst>
              <a:gd name="adj" fmla="val 0"/>
            </a:avLst>
          </a:prstGeom>
          <a:solidFill>
            <a:srgbClr val="0A0C10"/>
          </a:solidFill>
          <a:ln>
            <a:noFill/>
          </a:ln>
          <a:effectLst>
            <a:reflection stA="20000" endPos="35000" sy="-100000" algn="bl" rotWithShape="0"/>
          </a:effectLst>
        </p:spPr>
      </p:sp>
      <p:pic>
        <p:nvPicPr>
          <p:cNvPr id="627" name="Google Shape;627;p68"/>
          <p:cNvPicPr preferRelativeResize="0"/>
          <p:nvPr/>
        </p:nvPicPr>
        <p:blipFill rotWithShape="1">
          <a:blip r:embed="rId3">
            <a:alphaModFix/>
          </a:blip>
          <a:srcRect/>
          <a:stretch/>
        </p:blipFill>
        <p:spPr>
          <a:xfrm>
            <a:off x="370059" y="601524"/>
            <a:ext cx="8403887" cy="35089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63. Code snippet_2">
  <p:cSld name="Code snippet_2">
    <p:spTree>
      <p:nvGrpSpPr>
        <p:cNvPr id="1" name="Shape 645"/>
        <p:cNvGrpSpPr/>
        <p:nvPr/>
      </p:nvGrpSpPr>
      <p:grpSpPr>
        <a:xfrm>
          <a:off x="0" y="0"/>
          <a:ext cx="0" cy="0"/>
          <a:chOff x="0" y="0"/>
          <a:chExt cx="0" cy="0"/>
        </a:xfrm>
      </p:grpSpPr>
      <p:pic>
        <p:nvPicPr>
          <p:cNvPr id="646" name="Google Shape;646;p70"/>
          <p:cNvPicPr preferRelativeResize="0"/>
          <p:nvPr/>
        </p:nvPicPr>
        <p:blipFill rotWithShape="1">
          <a:blip r:embed="rId2">
            <a:alphaModFix/>
          </a:blip>
          <a:srcRect/>
          <a:stretch/>
        </p:blipFill>
        <p:spPr>
          <a:xfrm>
            <a:off x="-1558905" y="-875550"/>
            <a:ext cx="5143500" cy="5143500"/>
          </a:xfrm>
          <a:prstGeom prst="rect">
            <a:avLst/>
          </a:prstGeom>
          <a:noFill/>
          <a:ln>
            <a:noFill/>
          </a:ln>
        </p:spPr>
      </p:pic>
      <p:grpSp>
        <p:nvGrpSpPr>
          <p:cNvPr id="647" name="Google Shape;647;p70"/>
          <p:cNvGrpSpPr/>
          <p:nvPr/>
        </p:nvGrpSpPr>
        <p:grpSpPr>
          <a:xfrm>
            <a:off x="239672" y="663279"/>
            <a:ext cx="4926395" cy="3604671"/>
            <a:chOff x="4796385" y="2821973"/>
            <a:chExt cx="5385971" cy="3940946"/>
          </a:xfrm>
        </p:grpSpPr>
        <p:sp>
          <p:nvSpPr>
            <p:cNvPr id="648" name="Google Shape;648;p70"/>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49" name="Google Shape;649;p70"/>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0" name="Google Shape;650;p70"/>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1" name="Google Shape;651;p70"/>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2" name="Google Shape;652;p70"/>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3" name="Google Shape;653;p70"/>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54" name="Google Shape;654;p70"/>
          <p:cNvSpPr/>
          <p:nvPr/>
        </p:nvSpPr>
        <p:spPr>
          <a:xfrm>
            <a:off x="324340" y="781050"/>
            <a:ext cx="4219575" cy="303588"/>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5" name="Google Shape;655;p70"/>
          <p:cNvSpPr/>
          <p:nvPr/>
        </p:nvSpPr>
        <p:spPr>
          <a:xfrm>
            <a:off x="1012845" y="1125506"/>
            <a:ext cx="2819400" cy="223977"/>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6" name="Google Shape;656;p70"/>
          <p:cNvSpPr txBox="1">
            <a:spLocks noGrp="1"/>
          </p:cNvSpPr>
          <p:nvPr>
            <p:ph type="subTitle" idx="1"/>
          </p:nvPr>
        </p:nvSpPr>
        <p:spPr>
          <a:xfrm>
            <a:off x="45720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b="1">
                <a:solidFill>
                  <a:schemeClr val="lt1"/>
                </a:solidFill>
              </a:defRPr>
            </a:lvl2pPr>
            <a:lvl3pPr lvl="2" rtl="0">
              <a:spcBef>
                <a:spcPts val="0"/>
              </a:spcBef>
              <a:spcAft>
                <a:spcPts val="0"/>
              </a:spcAft>
              <a:buClr>
                <a:schemeClr val="lt1"/>
              </a:buClr>
              <a:buSzPts val="1200"/>
              <a:buNone/>
              <a:defRPr sz="1200" b="1">
                <a:solidFill>
                  <a:schemeClr val="lt1"/>
                </a:solidFill>
              </a:defRPr>
            </a:lvl3pPr>
            <a:lvl4pPr lvl="3" rtl="0">
              <a:spcBef>
                <a:spcPts val="0"/>
              </a:spcBef>
              <a:spcAft>
                <a:spcPts val="0"/>
              </a:spcAft>
              <a:buClr>
                <a:schemeClr val="lt1"/>
              </a:buClr>
              <a:buSzPts val="1200"/>
              <a:buNone/>
              <a:defRPr sz="1200" b="1">
                <a:solidFill>
                  <a:schemeClr val="lt1"/>
                </a:solidFill>
              </a:defRPr>
            </a:lvl4pPr>
            <a:lvl5pPr lvl="4" rtl="0">
              <a:spcBef>
                <a:spcPts val="0"/>
              </a:spcBef>
              <a:spcAft>
                <a:spcPts val="0"/>
              </a:spcAft>
              <a:buClr>
                <a:schemeClr val="lt1"/>
              </a:buClr>
              <a:buSzPts val="1200"/>
              <a:buNone/>
              <a:defRPr sz="1200" b="1">
                <a:solidFill>
                  <a:schemeClr val="lt1"/>
                </a:solidFill>
              </a:defRPr>
            </a:lvl5pPr>
            <a:lvl6pPr lvl="5" rtl="0">
              <a:spcBef>
                <a:spcPts val="0"/>
              </a:spcBef>
              <a:spcAft>
                <a:spcPts val="0"/>
              </a:spcAft>
              <a:buClr>
                <a:schemeClr val="lt1"/>
              </a:buClr>
              <a:buSzPts val="1200"/>
              <a:buNone/>
              <a:defRPr sz="1200" b="1">
                <a:solidFill>
                  <a:schemeClr val="lt1"/>
                </a:solidFill>
              </a:defRPr>
            </a:lvl6pPr>
            <a:lvl7pPr lvl="6" rtl="0">
              <a:spcBef>
                <a:spcPts val="0"/>
              </a:spcBef>
              <a:spcAft>
                <a:spcPts val="0"/>
              </a:spcAft>
              <a:buClr>
                <a:schemeClr val="lt1"/>
              </a:buClr>
              <a:buSzPts val="1200"/>
              <a:buNone/>
              <a:defRPr sz="1200" b="1">
                <a:solidFill>
                  <a:schemeClr val="lt1"/>
                </a:solidFill>
              </a:defRPr>
            </a:lvl7pPr>
            <a:lvl8pPr lvl="7" rtl="0">
              <a:spcBef>
                <a:spcPts val="0"/>
              </a:spcBef>
              <a:spcAft>
                <a:spcPts val="0"/>
              </a:spcAft>
              <a:buClr>
                <a:schemeClr val="lt1"/>
              </a:buClr>
              <a:buSzPts val="1200"/>
              <a:buNone/>
              <a:defRPr sz="1200" b="1">
                <a:solidFill>
                  <a:schemeClr val="lt1"/>
                </a:solidFill>
              </a:defRPr>
            </a:lvl8pPr>
            <a:lvl9pPr lvl="8" rtl="0">
              <a:spcBef>
                <a:spcPts val="0"/>
              </a:spcBef>
              <a:spcAft>
                <a:spcPts val="0"/>
              </a:spcAft>
              <a:buClr>
                <a:schemeClr val="lt1"/>
              </a:buClr>
              <a:buSzPts val="1200"/>
              <a:buNone/>
              <a:defRPr sz="1200" b="1">
                <a:solidFill>
                  <a:schemeClr val="lt1"/>
                </a:solidFill>
              </a:defRPr>
            </a:lvl9pPr>
          </a:lstStyle>
          <a:p>
            <a:endParaRPr/>
          </a:p>
        </p:txBody>
      </p:sp>
      <p:sp>
        <p:nvSpPr>
          <p:cNvPr id="657" name="Google Shape;657;p70"/>
          <p:cNvSpPr txBox="1">
            <a:spLocks noGrp="1"/>
          </p:cNvSpPr>
          <p:nvPr>
            <p:ph type="subTitle" idx="2"/>
          </p:nvPr>
        </p:nvSpPr>
        <p:spPr>
          <a:xfrm>
            <a:off x="101498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658" name="Google Shape;658;p70"/>
          <p:cNvSpPr txBox="1">
            <a:spLocks noGrp="1"/>
          </p:cNvSpPr>
          <p:nvPr>
            <p:ph type="subTitle" idx="3"/>
          </p:nvPr>
        </p:nvSpPr>
        <p:spPr>
          <a:xfrm>
            <a:off x="101498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659" name="Google Shape;659;p70"/>
          <p:cNvSpPr txBox="1">
            <a:spLocks noGrp="1"/>
          </p:cNvSpPr>
          <p:nvPr>
            <p:ph type="subTitle" idx="4"/>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0" name="Google Shape;660;p70"/>
          <p:cNvSpPr txBox="1">
            <a:spLocks noGrp="1"/>
          </p:cNvSpPr>
          <p:nvPr>
            <p:ph type="subTitle" idx="5"/>
          </p:nvPr>
        </p:nvSpPr>
        <p:spPr>
          <a:xfrm>
            <a:off x="5343150"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61" name="Google Shape;661;p70"/>
          <p:cNvSpPr txBox="1">
            <a:spLocks noGrp="1"/>
          </p:cNvSpPr>
          <p:nvPr>
            <p:ph type="title"/>
          </p:nvPr>
        </p:nvSpPr>
        <p:spPr>
          <a:xfrm>
            <a:off x="5343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62" name="Google Shape;662;p70"/>
          <p:cNvSpPr txBox="1">
            <a:spLocks noGrp="1"/>
          </p:cNvSpPr>
          <p:nvPr>
            <p:ph type="subTitle" idx="6"/>
          </p:nvPr>
        </p:nvSpPr>
        <p:spPr>
          <a:xfrm>
            <a:off x="5343150"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_Template instructions (Footer Instructions)">
    <p:spTree>
      <p:nvGrpSpPr>
        <p:cNvPr id="1" name="Shape 114"/>
        <p:cNvGrpSpPr/>
        <p:nvPr/>
      </p:nvGrpSpPr>
      <p:grpSpPr>
        <a:xfrm>
          <a:off x="0" y="0"/>
          <a:ext cx="0" cy="0"/>
          <a:chOff x="0" y="0"/>
          <a:chExt cx="0" cy="0"/>
        </a:xfrm>
      </p:grpSpPr>
      <p:sp>
        <p:nvSpPr>
          <p:cNvPr id="115" name="Google Shape;115;p7"/>
          <p:cNvSpPr txBox="1"/>
          <p:nvPr/>
        </p:nvSpPr>
        <p:spPr>
          <a:xfrm>
            <a:off x="340974" y="609275"/>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Brand guidelines &amp; accessibility</a:t>
            </a:r>
            <a:endParaRPr sz="3600" b="1">
              <a:solidFill>
                <a:schemeClr val="dk1"/>
              </a:solidFill>
            </a:endParaRPr>
          </a:p>
        </p:txBody>
      </p:sp>
      <p:sp>
        <p:nvSpPr>
          <p:cNvPr id="116" name="Google Shape;116;p7"/>
          <p:cNvSpPr/>
          <p:nvPr/>
        </p:nvSpPr>
        <p:spPr>
          <a:xfrm>
            <a:off x="4644836" y="830523"/>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117" name="Google Shape;117;p7"/>
          <p:cNvSpPr/>
          <p:nvPr/>
        </p:nvSpPr>
        <p:spPr>
          <a:xfrm>
            <a:off x="4644836" y="2273318"/>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8" name="Google Shape;118;p7"/>
          <p:cNvSpPr/>
          <p:nvPr/>
        </p:nvSpPr>
        <p:spPr>
          <a:xfrm>
            <a:off x="4644836" y="3559535"/>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9" name="Google Shape;119;p7"/>
          <p:cNvSpPr txBox="1"/>
          <p:nvPr/>
        </p:nvSpPr>
        <p:spPr>
          <a:xfrm>
            <a:off x="5293925" y="60927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This template is based on our core brand elements to assist Hubbers in producing communications that align with the GitHub brand system. </a:t>
            </a:r>
            <a:endParaRPr>
              <a:solidFill>
                <a:schemeClr val="dk1"/>
              </a:solidFill>
            </a:endParaRPr>
          </a:p>
        </p:txBody>
      </p:sp>
      <p:sp>
        <p:nvSpPr>
          <p:cNvPr id="120" name="Google Shape;120;p7"/>
          <p:cNvSpPr txBox="1"/>
          <p:nvPr/>
        </p:nvSpPr>
        <p:spPr>
          <a:xfrm>
            <a:off x="5293925" y="197392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The colors and font sizing have been approved by the accessibility team to ensure we are actively being inclusive. </a:t>
            </a:r>
            <a:endParaRPr>
              <a:solidFill>
                <a:schemeClr val="dk1"/>
              </a:solidFill>
            </a:endParaRPr>
          </a:p>
        </p:txBody>
      </p:sp>
      <p:sp>
        <p:nvSpPr>
          <p:cNvPr id="121" name="Google Shape;121;p7"/>
          <p:cNvSpPr txBox="1"/>
          <p:nvPr/>
        </p:nvSpPr>
        <p:spPr>
          <a:xfrm>
            <a:off x="5293925" y="3419125"/>
            <a:ext cx="3432900" cy="96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If you have issues with the template, please reach out to via our slack channel </a:t>
            </a:r>
            <a:r>
              <a:rPr lang="en" u="sng">
                <a:solidFill>
                  <a:schemeClr val="accent1"/>
                </a:solidFill>
                <a:hlinkClick r:id="rId2">
                  <a:extLst>
                    <a:ext uri="{A12FA001-AC4F-418D-AE19-62706E023703}">
                      <ahyp:hlinkClr xmlns:ahyp="http://schemas.microsoft.com/office/drawing/2018/hyperlinkcolor" val="tx"/>
                    </a:ext>
                  </a:extLst>
                </a:hlinkClick>
              </a:rPr>
              <a:t>#visual-communications</a:t>
            </a:r>
            <a:endParaRPr>
              <a:solidFill>
                <a:schemeClr val="accent1"/>
              </a:solidFill>
            </a:endParaRPr>
          </a:p>
        </p:txBody>
      </p:sp>
      <p:pic>
        <p:nvPicPr>
          <p:cNvPr id="122" name="Google Shape;122;p7"/>
          <p:cNvPicPr preferRelativeResize="0"/>
          <p:nvPr/>
        </p:nvPicPr>
        <p:blipFill>
          <a:blip r:embed="rId3">
            <a:alphaModFix/>
          </a:blip>
          <a:stretch>
            <a:fillRect/>
          </a:stretch>
        </p:blipFill>
        <p:spPr>
          <a:xfrm>
            <a:off x="4782013" y="971625"/>
            <a:ext cx="274320" cy="266482"/>
          </a:xfrm>
          <a:prstGeom prst="rect">
            <a:avLst/>
          </a:prstGeom>
          <a:noFill/>
          <a:ln>
            <a:noFill/>
          </a:ln>
        </p:spPr>
      </p:pic>
      <p:sp>
        <p:nvSpPr>
          <p:cNvPr id="123" name="Google Shape;123;p7"/>
          <p:cNvSpPr txBox="1"/>
          <p:nvPr/>
        </p:nvSpPr>
        <p:spPr>
          <a:xfrm>
            <a:off x="340975" y="2742625"/>
            <a:ext cx="37662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2"/>
                </a:solidFill>
              </a:rPr>
              <a:t>Our goal is to create a user friendly template so all Hubbers have the opportunity to create a presentation that looks as if a designer created it.</a:t>
            </a:r>
            <a:r>
              <a:rPr lang="en">
                <a:solidFill>
                  <a:schemeClr val="dk1"/>
                </a:solidFill>
              </a:rPr>
              <a:t> Please be sure to follow guidelines and template structures to ensure brand and </a:t>
            </a:r>
            <a:br>
              <a:rPr lang="en">
                <a:solidFill>
                  <a:schemeClr val="dk1"/>
                </a:solidFill>
              </a:rPr>
            </a:br>
            <a:r>
              <a:rPr lang="en">
                <a:solidFill>
                  <a:schemeClr val="dk1"/>
                </a:solidFill>
              </a:rPr>
              <a:t>accessibility compliance.  </a:t>
            </a:r>
            <a:endParaRPr>
              <a:solidFill>
                <a:schemeClr val="dk1"/>
              </a:solidFill>
            </a:endParaRPr>
          </a:p>
        </p:txBody>
      </p:sp>
      <p:pic>
        <p:nvPicPr>
          <p:cNvPr id="124" name="Google Shape;124;p7"/>
          <p:cNvPicPr preferRelativeResize="0"/>
          <p:nvPr/>
        </p:nvPicPr>
        <p:blipFill>
          <a:blip r:embed="rId4">
            <a:alphaModFix/>
          </a:blip>
          <a:stretch>
            <a:fillRect/>
          </a:stretch>
        </p:blipFill>
        <p:spPr>
          <a:xfrm>
            <a:off x="4782013" y="2395538"/>
            <a:ext cx="274320" cy="266482"/>
          </a:xfrm>
          <a:prstGeom prst="rect">
            <a:avLst/>
          </a:prstGeom>
          <a:noFill/>
          <a:ln>
            <a:noFill/>
          </a:ln>
        </p:spPr>
      </p:pic>
      <p:pic>
        <p:nvPicPr>
          <p:cNvPr id="125" name="Google Shape;125;p7"/>
          <p:cNvPicPr preferRelativeResize="0"/>
          <p:nvPr/>
        </p:nvPicPr>
        <p:blipFill>
          <a:blip r:embed="rId5">
            <a:alphaModFix/>
          </a:blip>
          <a:stretch>
            <a:fillRect/>
          </a:stretch>
        </p:blipFill>
        <p:spPr>
          <a:xfrm>
            <a:off x="4782013" y="3700625"/>
            <a:ext cx="274320" cy="266482"/>
          </a:xfrm>
          <a:prstGeom prst="rect">
            <a:avLst/>
          </a:prstGeom>
          <a:noFill/>
          <a:ln>
            <a:noFill/>
          </a:ln>
        </p:spPr>
      </p:pic>
      <p:pic>
        <p:nvPicPr>
          <p:cNvPr id="126" name="Google Shape;126;p7"/>
          <p:cNvPicPr preferRelativeResize="0"/>
          <p:nvPr/>
        </p:nvPicPr>
        <p:blipFill rotWithShape="1">
          <a:blip r:embed="rId6">
            <a:alphaModFix/>
          </a:blip>
          <a:srcRect/>
          <a:stretch/>
        </p:blipFill>
        <p:spPr>
          <a:xfrm>
            <a:off x="4789952" y="2411913"/>
            <a:ext cx="258427" cy="256032"/>
          </a:xfrm>
          <a:prstGeom prst="rect">
            <a:avLst/>
          </a:prstGeom>
          <a:noFill/>
          <a:ln>
            <a:noFill/>
          </a:ln>
        </p:spPr>
      </p:pic>
      <p:pic>
        <p:nvPicPr>
          <p:cNvPr id="127" name="Google Shape;127;p7"/>
          <p:cNvPicPr preferRelativeResize="0"/>
          <p:nvPr/>
        </p:nvPicPr>
        <p:blipFill rotWithShape="1">
          <a:blip r:embed="rId7">
            <a:alphaModFix/>
          </a:blip>
          <a:srcRect/>
          <a:stretch/>
        </p:blipFill>
        <p:spPr>
          <a:xfrm>
            <a:off x="4789886" y="3716132"/>
            <a:ext cx="258584" cy="256032"/>
          </a:xfrm>
          <a:prstGeom prst="rect">
            <a:avLst/>
          </a:prstGeom>
          <a:noFill/>
          <a:ln>
            <a:noFill/>
          </a:ln>
        </p:spPr>
      </p:pic>
      <p:pic>
        <p:nvPicPr>
          <p:cNvPr id="128" name="Google Shape;128;p7"/>
          <p:cNvPicPr preferRelativeResize="0"/>
          <p:nvPr/>
        </p:nvPicPr>
        <p:blipFill rotWithShape="1">
          <a:blip r:embed="rId8">
            <a:alphaModFix/>
          </a:blip>
          <a:srcRect/>
          <a:stretch/>
        </p:blipFill>
        <p:spPr>
          <a:xfrm>
            <a:off x="4793197" y="978854"/>
            <a:ext cx="251973" cy="25201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64. One quote">
  <p:cSld name="One quote_1">
    <p:spTree>
      <p:nvGrpSpPr>
        <p:cNvPr id="1" name="Shape 663"/>
        <p:cNvGrpSpPr/>
        <p:nvPr/>
      </p:nvGrpSpPr>
      <p:grpSpPr>
        <a:xfrm>
          <a:off x="0" y="0"/>
          <a:ext cx="0" cy="0"/>
          <a:chOff x="0" y="0"/>
          <a:chExt cx="0" cy="0"/>
        </a:xfrm>
      </p:grpSpPr>
      <p:sp>
        <p:nvSpPr>
          <p:cNvPr id="664" name="Google Shape;664;p71"/>
          <p:cNvSpPr/>
          <p:nvPr/>
        </p:nvSpPr>
        <p:spPr>
          <a:xfrm>
            <a:off x="722157" y="640896"/>
            <a:ext cx="7699683" cy="3861707"/>
          </a:xfrm>
          <a:prstGeom prst="roundRect">
            <a:avLst>
              <a:gd name="adj" fmla="val 2079"/>
            </a:avLst>
          </a:prstGeom>
          <a:gradFill>
            <a:gsLst>
              <a:gs pos="0">
                <a:schemeClr val="accent4"/>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65" name="Google Shape;665;p71"/>
          <p:cNvSpPr>
            <a:spLocks noGrp="1"/>
          </p:cNvSpPr>
          <p:nvPr>
            <p:ph type="pic" idx="2"/>
          </p:nvPr>
        </p:nvSpPr>
        <p:spPr>
          <a:xfrm>
            <a:off x="4143373" y="2681999"/>
            <a:ext cx="857250" cy="857250"/>
          </a:xfrm>
          <a:prstGeom prst="ellipse">
            <a:avLst/>
          </a:prstGeom>
          <a:noFill/>
          <a:ln w="19050" cap="flat" cmpd="sng">
            <a:solidFill>
              <a:schemeClr val="lt1"/>
            </a:solidFill>
            <a:prstDash val="solid"/>
            <a:round/>
            <a:headEnd type="none" w="sm" len="sm"/>
            <a:tailEnd type="none" w="sm" len="sm"/>
          </a:ln>
          <a:effectLst>
            <a:reflection stA="20000" endPos="11000" dist="28575" dir="5400000" sy="-100000" algn="bl" rotWithShape="0"/>
          </a:effectLst>
        </p:spPr>
      </p:sp>
      <p:sp>
        <p:nvSpPr>
          <p:cNvPr id="666" name="Google Shape;666;p71"/>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667" name="Google Shape;667;p71"/>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68" name="Google Shape;668;p71"/>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69" name="Google Shape;669;p71"/>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5. One quote">
  <p:cSld name="One quote_2_1">
    <p:spTree>
      <p:nvGrpSpPr>
        <p:cNvPr id="1" name="Shape 670"/>
        <p:cNvGrpSpPr/>
        <p:nvPr/>
      </p:nvGrpSpPr>
      <p:grpSpPr>
        <a:xfrm>
          <a:off x="0" y="0"/>
          <a:ext cx="0" cy="0"/>
          <a:chOff x="0" y="0"/>
          <a:chExt cx="0" cy="0"/>
        </a:xfrm>
      </p:grpSpPr>
      <p:sp>
        <p:nvSpPr>
          <p:cNvPr id="671" name="Google Shape;671;p72"/>
          <p:cNvSpPr/>
          <p:nvPr/>
        </p:nvSpPr>
        <p:spPr>
          <a:xfrm>
            <a:off x="722157" y="640896"/>
            <a:ext cx="7699800" cy="3861600"/>
          </a:xfrm>
          <a:prstGeom prst="roundRect">
            <a:avLst>
              <a:gd name="adj" fmla="val 2079"/>
            </a:avLst>
          </a:prstGeom>
          <a:gradFill>
            <a:gsLst>
              <a:gs pos="0">
                <a:schemeClr val="accent1"/>
              </a:gs>
              <a:gs pos="100000">
                <a:schemeClr val="accent2"/>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2" name="Google Shape;672;p72"/>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12000" dist="28575" dir="5400000" fadeDir="5400012" sy="-100000" algn="bl" rotWithShape="0"/>
          </a:effectLst>
        </p:spPr>
      </p:sp>
      <p:sp>
        <p:nvSpPr>
          <p:cNvPr id="673" name="Google Shape;673;p72"/>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674" name="Google Shape;674;p72"/>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75" name="Google Shape;675;p72"/>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76" name="Google Shape;676;p72"/>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6. One quote">
  <p:cSld name="One quote_1_1">
    <p:spTree>
      <p:nvGrpSpPr>
        <p:cNvPr id="1" name="Shape 677"/>
        <p:cNvGrpSpPr/>
        <p:nvPr/>
      </p:nvGrpSpPr>
      <p:grpSpPr>
        <a:xfrm>
          <a:off x="0" y="0"/>
          <a:ext cx="0" cy="0"/>
          <a:chOff x="0" y="0"/>
          <a:chExt cx="0" cy="0"/>
        </a:xfrm>
      </p:grpSpPr>
      <p:sp>
        <p:nvSpPr>
          <p:cNvPr id="678" name="Google Shape;678;p73"/>
          <p:cNvSpPr/>
          <p:nvPr/>
        </p:nvSpPr>
        <p:spPr>
          <a:xfrm>
            <a:off x="722157" y="640896"/>
            <a:ext cx="7699800" cy="3861600"/>
          </a:xfrm>
          <a:prstGeom prst="roundRect">
            <a:avLst>
              <a:gd name="adj" fmla="val 2079"/>
            </a:avLst>
          </a:prstGeom>
          <a:gradFill>
            <a:gsLst>
              <a:gs pos="0">
                <a:schemeClr val="accent2"/>
              </a:gs>
              <a:gs pos="100000">
                <a:schemeClr val="accent6"/>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9" name="Google Shape;679;p73"/>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12000" dist="38100" dir="5400000" fadeDir="5400012" sy="-100000" algn="bl" rotWithShape="0"/>
          </a:effectLst>
        </p:spPr>
      </p:sp>
      <p:sp>
        <p:nvSpPr>
          <p:cNvPr id="680" name="Google Shape;680;p73"/>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681" name="Google Shape;681;p73"/>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82" name="Google Shape;682;p73"/>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83" name="Google Shape;683;p73"/>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7. Two quotes">
  <p:cSld name="Two quotes">
    <p:spTree>
      <p:nvGrpSpPr>
        <p:cNvPr id="1" name="Shape 684"/>
        <p:cNvGrpSpPr/>
        <p:nvPr/>
      </p:nvGrpSpPr>
      <p:grpSpPr>
        <a:xfrm>
          <a:off x="0" y="0"/>
          <a:ext cx="0" cy="0"/>
          <a:chOff x="0" y="0"/>
          <a:chExt cx="0" cy="0"/>
        </a:xfrm>
      </p:grpSpPr>
      <p:sp>
        <p:nvSpPr>
          <p:cNvPr id="685" name="Google Shape;685;p74"/>
          <p:cNvSpPr/>
          <p:nvPr/>
        </p:nvSpPr>
        <p:spPr>
          <a:xfrm>
            <a:off x="4660600" y="742950"/>
            <a:ext cx="3657600" cy="36576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86" name="Google Shape;686;p74"/>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687" name="Google Shape;687;p74"/>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88" name="Google Shape;688;p74"/>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89" name="Google Shape;689;p74"/>
          <p:cNvSpPr/>
          <p:nvPr/>
        </p:nvSpPr>
        <p:spPr>
          <a:xfrm>
            <a:off x="825800" y="742950"/>
            <a:ext cx="3657600" cy="3657600"/>
          </a:xfrm>
          <a:prstGeom prst="roundRect">
            <a:avLst>
              <a:gd name="adj" fmla="val 2079"/>
            </a:avLst>
          </a:prstGeom>
          <a:gradFill>
            <a:gsLst>
              <a:gs pos="0">
                <a:schemeClr val="accent1"/>
              </a:gs>
              <a:gs pos="47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0" name="Google Shape;690;p74"/>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691" name="Google Shape;691;p74"/>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92" name="Google Shape;692;p74"/>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8. Two quotes">
  <p:cSld name="Two quotes_1">
    <p:spTree>
      <p:nvGrpSpPr>
        <p:cNvPr id="1" name="Shape 693"/>
        <p:cNvGrpSpPr/>
        <p:nvPr/>
      </p:nvGrpSpPr>
      <p:grpSpPr>
        <a:xfrm>
          <a:off x="0" y="0"/>
          <a:ext cx="0" cy="0"/>
          <a:chOff x="0" y="0"/>
          <a:chExt cx="0" cy="0"/>
        </a:xfrm>
      </p:grpSpPr>
      <p:sp>
        <p:nvSpPr>
          <p:cNvPr id="694" name="Google Shape;694;p75"/>
          <p:cNvSpPr/>
          <p:nvPr/>
        </p:nvSpPr>
        <p:spPr>
          <a:xfrm>
            <a:off x="4660600" y="742950"/>
            <a:ext cx="3657600" cy="3657600"/>
          </a:xfrm>
          <a:prstGeom prst="roundRect">
            <a:avLst>
              <a:gd name="adj" fmla="val 2079"/>
            </a:avLst>
          </a:prstGeom>
          <a:gradFill>
            <a:gsLst>
              <a:gs pos="0">
                <a:schemeClr val="accent3"/>
              </a:gs>
              <a:gs pos="61000">
                <a:schemeClr val="accent6"/>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5" name="Google Shape;695;p75"/>
          <p:cNvSpPr/>
          <p:nvPr/>
        </p:nvSpPr>
        <p:spPr>
          <a:xfrm>
            <a:off x="825800" y="742950"/>
            <a:ext cx="3657600" cy="3657600"/>
          </a:xfrm>
          <a:prstGeom prst="roundRect">
            <a:avLst>
              <a:gd name="adj" fmla="val 2079"/>
            </a:avLst>
          </a:prstGeom>
          <a:gradFill>
            <a:gsLst>
              <a:gs pos="0">
                <a:schemeClr val="accent2"/>
              </a:gs>
              <a:gs pos="100000">
                <a:schemeClr val="accent6"/>
              </a:gs>
            </a:gsLst>
            <a:lin ang="18900044"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6" name="Google Shape;696;p75"/>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697" name="Google Shape;697;p75"/>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98" name="Google Shape;698;p75"/>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99" name="Google Shape;699;p75"/>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700" name="Google Shape;700;p75"/>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01" name="Google Shape;701;p75"/>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9. One tweet">
  <p:cSld name="One tweet">
    <p:spTree>
      <p:nvGrpSpPr>
        <p:cNvPr id="1" name="Shape 702"/>
        <p:cNvGrpSpPr/>
        <p:nvPr/>
      </p:nvGrpSpPr>
      <p:grpSpPr>
        <a:xfrm>
          <a:off x="0" y="0"/>
          <a:ext cx="0" cy="0"/>
          <a:chOff x="0" y="0"/>
          <a:chExt cx="0" cy="0"/>
        </a:xfrm>
      </p:grpSpPr>
      <p:pic>
        <p:nvPicPr>
          <p:cNvPr id="703" name="Google Shape;703;p76"/>
          <p:cNvPicPr preferRelativeResize="0"/>
          <p:nvPr/>
        </p:nvPicPr>
        <p:blipFill rotWithShape="1">
          <a:blip r:embed="rId2">
            <a:alphaModFix/>
          </a:blip>
          <a:srcRect t="9177" b="9169"/>
          <a:stretch/>
        </p:blipFill>
        <p:spPr>
          <a:xfrm>
            <a:off x="2361342" y="1930067"/>
            <a:ext cx="276858" cy="226054"/>
          </a:xfrm>
          <a:prstGeom prst="rect">
            <a:avLst/>
          </a:prstGeom>
          <a:noFill/>
          <a:ln>
            <a:noFill/>
          </a:ln>
        </p:spPr>
      </p:pic>
      <p:sp>
        <p:nvSpPr>
          <p:cNvPr id="704" name="Google Shape;704;p76"/>
          <p:cNvSpPr txBox="1">
            <a:spLocks noGrp="1"/>
          </p:cNvSpPr>
          <p:nvPr>
            <p:ph type="subTitle" idx="1"/>
          </p:nvPr>
        </p:nvSpPr>
        <p:spPr>
          <a:xfrm>
            <a:off x="2359150" y="2286000"/>
            <a:ext cx="44166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05" name="Google Shape;705;p76"/>
          <p:cNvSpPr txBox="1">
            <a:spLocks noGrp="1"/>
          </p:cNvSpPr>
          <p:nvPr>
            <p:ph type="subTitle" idx="2"/>
          </p:nvPr>
        </p:nvSpPr>
        <p:spPr>
          <a:xfrm>
            <a:off x="2359152" y="3099816"/>
            <a:ext cx="44166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9pPr>
          </a:lstStyle>
          <a:p>
            <a:endParaRPr/>
          </a:p>
        </p:txBody>
      </p:sp>
      <p:sp>
        <p:nvSpPr>
          <p:cNvPr id="706" name="Google Shape;706;p76"/>
          <p:cNvSpPr txBox="1">
            <a:spLocks noGrp="1"/>
          </p:cNvSpPr>
          <p:nvPr>
            <p:ph type="subTitle" idx="3"/>
          </p:nvPr>
        </p:nvSpPr>
        <p:spPr>
          <a:xfrm>
            <a:off x="2734050" y="1892800"/>
            <a:ext cx="4416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0. One tweet with photo">
  <p:cSld name="One tweet with photo">
    <p:spTree>
      <p:nvGrpSpPr>
        <p:cNvPr id="1" name="Shape 707"/>
        <p:cNvGrpSpPr/>
        <p:nvPr/>
      </p:nvGrpSpPr>
      <p:grpSpPr>
        <a:xfrm>
          <a:off x="0" y="0"/>
          <a:ext cx="0" cy="0"/>
          <a:chOff x="0" y="0"/>
          <a:chExt cx="0" cy="0"/>
        </a:xfrm>
      </p:grpSpPr>
      <p:sp>
        <p:nvSpPr>
          <p:cNvPr id="708" name="Google Shape;708;p77"/>
          <p:cNvSpPr>
            <a:spLocks noGrp="1"/>
          </p:cNvSpPr>
          <p:nvPr>
            <p:ph type="pic" idx="2"/>
          </p:nvPr>
        </p:nvSpPr>
        <p:spPr>
          <a:xfrm>
            <a:off x="1161493" y="1645831"/>
            <a:ext cx="17145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dist="19050" dir="5400000" sy="-100000" algn="bl" rotWithShape="0"/>
          </a:effectLst>
        </p:spPr>
      </p:sp>
      <p:pic>
        <p:nvPicPr>
          <p:cNvPr id="709" name="Google Shape;709;p77"/>
          <p:cNvPicPr preferRelativeResize="0"/>
          <p:nvPr/>
        </p:nvPicPr>
        <p:blipFill rotWithShape="1">
          <a:blip r:embed="rId2">
            <a:alphaModFix/>
          </a:blip>
          <a:srcRect t="9177" b="9169"/>
          <a:stretch/>
        </p:blipFill>
        <p:spPr>
          <a:xfrm>
            <a:off x="3347689" y="1889336"/>
            <a:ext cx="276858" cy="226054"/>
          </a:xfrm>
          <a:prstGeom prst="rect">
            <a:avLst/>
          </a:prstGeom>
          <a:noFill/>
          <a:ln>
            <a:noFill/>
          </a:ln>
        </p:spPr>
      </p:pic>
      <p:sp>
        <p:nvSpPr>
          <p:cNvPr id="710" name="Google Shape;710;p77"/>
          <p:cNvSpPr txBox="1">
            <a:spLocks noGrp="1"/>
          </p:cNvSpPr>
          <p:nvPr>
            <p:ph type="subTitle" idx="1"/>
          </p:nvPr>
        </p:nvSpPr>
        <p:spPr>
          <a:xfrm>
            <a:off x="3346704" y="2240280"/>
            <a:ext cx="4325100" cy="72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11" name="Google Shape;711;p77"/>
          <p:cNvSpPr txBox="1">
            <a:spLocks noGrp="1"/>
          </p:cNvSpPr>
          <p:nvPr>
            <p:ph type="subTitle" idx="3"/>
          </p:nvPr>
        </p:nvSpPr>
        <p:spPr>
          <a:xfrm>
            <a:off x="3346704" y="3063240"/>
            <a:ext cx="43251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712" name="Google Shape;712;p77"/>
          <p:cNvSpPr txBox="1">
            <a:spLocks noGrp="1"/>
          </p:cNvSpPr>
          <p:nvPr>
            <p:ph type="subTitle" idx="4"/>
          </p:nvPr>
        </p:nvSpPr>
        <p:spPr>
          <a:xfrm>
            <a:off x="3721599" y="1828900"/>
            <a:ext cx="4368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1. Two tweets">
  <p:cSld name="Two tweets">
    <p:spTree>
      <p:nvGrpSpPr>
        <p:cNvPr id="1" name="Shape 713"/>
        <p:cNvGrpSpPr/>
        <p:nvPr/>
      </p:nvGrpSpPr>
      <p:grpSpPr>
        <a:xfrm>
          <a:off x="0" y="0"/>
          <a:ext cx="0" cy="0"/>
          <a:chOff x="0" y="0"/>
          <a:chExt cx="0" cy="0"/>
        </a:xfrm>
      </p:grpSpPr>
      <p:sp>
        <p:nvSpPr>
          <p:cNvPr id="714" name="Google Shape;714;p78"/>
          <p:cNvSpPr/>
          <p:nvPr/>
        </p:nvSpPr>
        <p:spPr>
          <a:xfrm>
            <a:off x="4700297" y="1202053"/>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715" name="Google Shape;715;p78"/>
          <p:cNvSpPr/>
          <p:nvPr/>
        </p:nvSpPr>
        <p:spPr>
          <a:xfrm>
            <a:off x="795047" y="1198253"/>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pic>
        <p:nvPicPr>
          <p:cNvPr id="716" name="Google Shape;716;p78"/>
          <p:cNvPicPr preferRelativeResize="0"/>
          <p:nvPr/>
        </p:nvPicPr>
        <p:blipFill rotWithShape="1">
          <a:blip r:embed="rId2">
            <a:alphaModFix/>
          </a:blip>
          <a:srcRect t="9177" b="9169"/>
          <a:stretch/>
        </p:blipFill>
        <p:spPr>
          <a:xfrm>
            <a:off x="1091351" y="1617048"/>
            <a:ext cx="276860" cy="226056"/>
          </a:xfrm>
          <a:prstGeom prst="rect">
            <a:avLst/>
          </a:prstGeom>
          <a:noFill/>
          <a:ln>
            <a:noFill/>
          </a:ln>
        </p:spPr>
      </p:pic>
      <p:sp>
        <p:nvSpPr>
          <p:cNvPr id="717" name="Google Shape;717;p78"/>
          <p:cNvSpPr txBox="1">
            <a:spLocks noGrp="1"/>
          </p:cNvSpPr>
          <p:nvPr>
            <p:ph type="subTitle" idx="1"/>
          </p:nvPr>
        </p:nvSpPr>
        <p:spPr>
          <a:xfrm>
            <a:off x="997688" y="2116450"/>
            <a:ext cx="31809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18" name="Google Shape;718;p78"/>
          <p:cNvSpPr txBox="1">
            <a:spLocks noGrp="1"/>
          </p:cNvSpPr>
          <p:nvPr>
            <p:ph type="subTitle" idx="2"/>
          </p:nvPr>
        </p:nvSpPr>
        <p:spPr>
          <a:xfrm>
            <a:off x="997688" y="3494150"/>
            <a:ext cx="31809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719" name="Google Shape;719;p78"/>
          <p:cNvSpPr txBox="1">
            <a:spLocks noGrp="1"/>
          </p:cNvSpPr>
          <p:nvPr>
            <p:ph type="subTitle" idx="3"/>
          </p:nvPr>
        </p:nvSpPr>
        <p:spPr>
          <a:xfrm>
            <a:off x="1457938" y="1570875"/>
            <a:ext cx="27207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720" name="Google Shape;720;p78"/>
          <p:cNvSpPr/>
          <p:nvPr/>
        </p:nvSpPr>
        <p:spPr>
          <a:xfrm rot="-5400000" flipH="1">
            <a:off x="452363" y="1823032"/>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8"/>
          <p:cNvSpPr/>
          <p:nvPr/>
        </p:nvSpPr>
        <p:spPr>
          <a:xfrm rot="5400000">
            <a:off x="4358188" y="1823018"/>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8"/>
          <p:cNvSpPr txBox="1">
            <a:spLocks noGrp="1"/>
          </p:cNvSpPr>
          <p:nvPr>
            <p:ph type="subTitle" idx="4"/>
          </p:nvPr>
        </p:nvSpPr>
        <p:spPr>
          <a:xfrm>
            <a:off x="4902938" y="2120250"/>
            <a:ext cx="31809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23" name="Google Shape;723;p78"/>
          <p:cNvSpPr txBox="1">
            <a:spLocks noGrp="1"/>
          </p:cNvSpPr>
          <p:nvPr>
            <p:ph type="subTitle" idx="5"/>
          </p:nvPr>
        </p:nvSpPr>
        <p:spPr>
          <a:xfrm>
            <a:off x="4902938" y="3497950"/>
            <a:ext cx="31809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724" name="Google Shape;724;p78"/>
          <p:cNvSpPr txBox="1">
            <a:spLocks noGrp="1"/>
          </p:cNvSpPr>
          <p:nvPr>
            <p:ph type="subTitle" idx="6"/>
          </p:nvPr>
        </p:nvSpPr>
        <p:spPr>
          <a:xfrm>
            <a:off x="5363188" y="1574675"/>
            <a:ext cx="27207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725" name="Google Shape;725;p78"/>
          <p:cNvPicPr preferRelativeResize="0"/>
          <p:nvPr/>
        </p:nvPicPr>
        <p:blipFill rotWithShape="1">
          <a:blip r:embed="rId2">
            <a:alphaModFix/>
          </a:blip>
          <a:srcRect t="9177" b="9169"/>
          <a:stretch/>
        </p:blipFill>
        <p:spPr>
          <a:xfrm>
            <a:off x="4966226" y="1613248"/>
            <a:ext cx="276860" cy="226056"/>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2. Product x ROI">
  <p:cSld name="Product x ROI">
    <p:spTree>
      <p:nvGrpSpPr>
        <p:cNvPr id="1" name="Shape 726"/>
        <p:cNvGrpSpPr/>
        <p:nvPr/>
      </p:nvGrpSpPr>
      <p:grpSpPr>
        <a:xfrm>
          <a:off x="0" y="0"/>
          <a:ext cx="0" cy="0"/>
          <a:chOff x="0" y="0"/>
          <a:chExt cx="0" cy="0"/>
        </a:xfrm>
      </p:grpSpPr>
      <p:sp>
        <p:nvSpPr>
          <p:cNvPr id="727" name="Google Shape;727;p79"/>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728" name="Google Shape;728;p79"/>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29" name="Google Shape;729;p79"/>
          <p:cNvSpPr txBox="1">
            <a:spLocks noGrp="1"/>
          </p:cNvSpPr>
          <p:nvPr>
            <p:ph type="subTitle" idx="2"/>
          </p:nvPr>
        </p:nvSpPr>
        <p:spPr>
          <a:xfrm>
            <a:off x="338328" y="24841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30" name="Google Shape;730;p79"/>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
        <p:nvSpPr>
          <p:cNvPr id="731" name="Google Shape;731;p79"/>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732" name="Google Shape;732;p79"/>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33" name="Google Shape;733;p79"/>
          <p:cNvSpPr txBox="1">
            <a:spLocks noGrp="1"/>
          </p:cNvSpPr>
          <p:nvPr>
            <p:ph type="subTitle" idx="4"/>
          </p:nvPr>
        </p:nvSpPr>
        <p:spPr>
          <a:xfrm>
            <a:off x="3474720" y="24749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34" name="Google Shape;734;p79"/>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735" name="Google Shape;735;p79"/>
          <p:cNvSpPr txBox="1"/>
          <p:nvPr/>
        </p:nvSpPr>
        <p:spPr>
          <a:xfrm>
            <a:off x="6181344" y="2039112"/>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
        <p:nvSpPr>
          <p:cNvPr id="736" name="Google Shape;736;p79"/>
          <p:cNvSpPr txBox="1">
            <a:spLocks noGrp="1"/>
          </p:cNvSpPr>
          <p:nvPr>
            <p:ph type="subTitle" idx="5"/>
          </p:nvPr>
        </p:nvSpPr>
        <p:spPr>
          <a:xfrm>
            <a:off x="6858000" y="2020824"/>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3. Product x ROI x 2">
  <p:cSld name="Product x ROI x 2">
    <p:spTree>
      <p:nvGrpSpPr>
        <p:cNvPr id="1" name="Shape 737"/>
        <p:cNvGrpSpPr/>
        <p:nvPr/>
      </p:nvGrpSpPr>
      <p:grpSpPr>
        <a:xfrm>
          <a:off x="0" y="0"/>
          <a:ext cx="0" cy="0"/>
          <a:chOff x="0" y="0"/>
          <a:chExt cx="0" cy="0"/>
        </a:xfrm>
      </p:grpSpPr>
      <p:cxnSp>
        <p:nvCxnSpPr>
          <p:cNvPr id="738" name="Google Shape;738;p80"/>
          <p:cNvCxnSpPr/>
          <p:nvPr/>
        </p:nvCxnSpPr>
        <p:spPr>
          <a:xfrm>
            <a:off x="334089" y="3719539"/>
            <a:ext cx="2457450" cy="0"/>
          </a:xfrm>
          <a:prstGeom prst="straightConnector1">
            <a:avLst/>
          </a:prstGeom>
          <a:noFill/>
          <a:ln w="19050" cap="rnd" cmpd="sng">
            <a:solidFill>
              <a:schemeClr val="dk2"/>
            </a:solidFill>
            <a:prstDash val="solid"/>
            <a:round/>
            <a:headEnd type="none" w="sm" len="sm"/>
            <a:tailEnd type="none" w="sm" len="sm"/>
          </a:ln>
        </p:spPr>
      </p:cxnSp>
      <p:cxnSp>
        <p:nvCxnSpPr>
          <p:cNvPr id="739" name="Google Shape;739;p80"/>
          <p:cNvCxnSpPr/>
          <p:nvPr/>
        </p:nvCxnSpPr>
        <p:spPr>
          <a:xfrm>
            <a:off x="3472651" y="3724327"/>
            <a:ext cx="2457450" cy="0"/>
          </a:xfrm>
          <a:prstGeom prst="straightConnector1">
            <a:avLst/>
          </a:prstGeom>
          <a:noFill/>
          <a:ln w="19050" cap="rnd" cmpd="sng">
            <a:solidFill>
              <a:schemeClr val="dk2"/>
            </a:solidFill>
            <a:prstDash val="solid"/>
            <a:round/>
            <a:headEnd type="none" w="sm" len="sm"/>
            <a:tailEnd type="none" w="sm" len="sm"/>
          </a:ln>
        </p:spPr>
      </p:cxnSp>
      <p:sp>
        <p:nvSpPr>
          <p:cNvPr id="740" name="Google Shape;740;p80"/>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41" name="Google Shape;741;p80"/>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2" name="Google Shape;742;p80"/>
          <p:cNvSpPr txBox="1">
            <a:spLocks noGrp="1"/>
          </p:cNvSpPr>
          <p:nvPr>
            <p:ph type="subTitle" idx="2"/>
          </p:nvPr>
        </p:nvSpPr>
        <p:spPr>
          <a:xfrm>
            <a:off x="338328" y="22555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43" name="Google Shape;743;p80"/>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744" name="Google Shape;744;p80"/>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5" name="Google Shape;745;p80"/>
          <p:cNvSpPr txBox="1">
            <a:spLocks noGrp="1"/>
          </p:cNvSpPr>
          <p:nvPr>
            <p:ph type="subTitle" idx="4"/>
          </p:nvPr>
        </p:nvSpPr>
        <p:spPr>
          <a:xfrm>
            <a:off x="3474720" y="22463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46" name="Google Shape;746;p80"/>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747" name="Google Shape;747;p80"/>
          <p:cNvSpPr txBox="1">
            <a:spLocks noGrp="1"/>
          </p:cNvSpPr>
          <p:nvPr>
            <p:ph type="subTitle" idx="5"/>
          </p:nvPr>
        </p:nvSpPr>
        <p:spPr>
          <a:xfrm>
            <a:off x="6858000" y="3858768"/>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8" name="Google Shape;748;p80"/>
          <p:cNvSpPr txBox="1">
            <a:spLocks noGrp="1"/>
          </p:cNvSpPr>
          <p:nvPr>
            <p:ph type="subTitle" idx="6"/>
          </p:nvPr>
        </p:nvSpPr>
        <p:spPr>
          <a:xfrm>
            <a:off x="338328" y="29535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9" name="Google Shape;749;p80"/>
          <p:cNvSpPr txBox="1">
            <a:spLocks noGrp="1"/>
          </p:cNvSpPr>
          <p:nvPr>
            <p:ph type="subTitle" idx="7"/>
          </p:nvPr>
        </p:nvSpPr>
        <p:spPr>
          <a:xfrm>
            <a:off x="338328" y="319735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50" name="Google Shape;750;p80"/>
          <p:cNvSpPr txBox="1">
            <a:spLocks noGrp="1"/>
          </p:cNvSpPr>
          <p:nvPr>
            <p:ph type="subTitle" idx="8"/>
          </p:nvPr>
        </p:nvSpPr>
        <p:spPr>
          <a:xfrm>
            <a:off x="3474720" y="294436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51" name="Google Shape;751;p80"/>
          <p:cNvSpPr txBox="1">
            <a:spLocks noGrp="1"/>
          </p:cNvSpPr>
          <p:nvPr>
            <p:ph type="subTitle" idx="9"/>
          </p:nvPr>
        </p:nvSpPr>
        <p:spPr>
          <a:xfrm>
            <a:off x="3474720" y="318820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52" name="Google Shape;752;p80"/>
          <p:cNvSpPr txBox="1">
            <a:spLocks noGrp="1"/>
          </p:cNvSpPr>
          <p:nvPr>
            <p:ph type="subTitle" idx="13"/>
          </p:nvPr>
        </p:nvSpPr>
        <p:spPr>
          <a:xfrm>
            <a:off x="338328" y="387705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53" name="Google Shape;753;p80"/>
          <p:cNvSpPr txBox="1">
            <a:spLocks noGrp="1"/>
          </p:cNvSpPr>
          <p:nvPr>
            <p:ph type="subTitle" idx="14"/>
          </p:nvPr>
        </p:nvSpPr>
        <p:spPr>
          <a:xfrm>
            <a:off x="3474720" y="38679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54" name="Google Shape;754;p80"/>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
        <p:nvSpPr>
          <p:cNvPr id="755" name="Google Shape;755;p80"/>
          <p:cNvSpPr txBox="1"/>
          <p:nvPr/>
        </p:nvSpPr>
        <p:spPr>
          <a:xfrm>
            <a:off x="6181344" y="3877056"/>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Presentation title">
  <p:cSld name="Presentation title_2_1">
    <p:bg>
      <p:bgPr>
        <a:gradFill>
          <a:gsLst>
            <a:gs pos="0">
              <a:schemeClr val="accent5"/>
            </a:gs>
            <a:gs pos="50000">
              <a:schemeClr val="accent1"/>
            </a:gs>
            <a:gs pos="100000">
              <a:schemeClr val="accent4"/>
            </a:gs>
          </a:gsLst>
          <a:lin ang="18900044" scaled="0"/>
        </a:gradFill>
        <a:effectLst/>
      </p:bgPr>
    </p:bg>
    <p:spTree>
      <p:nvGrpSpPr>
        <p:cNvPr id="1" name="Shape 132"/>
        <p:cNvGrpSpPr/>
        <p:nvPr/>
      </p:nvGrpSpPr>
      <p:grpSpPr>
        <a:xfrm>
          <a:off x="0" y="0"/>
          <a:ext cx="0" cy="0"/>
          <a:chOff x="0" y="0"/>
          <a:chExt cx="0" cy="0"/>
        </a:xfrm>
      </p:grpSpPr>
      <p:sp>
        <p:nvSpPr>
          <p:cNvPr id="133" name="Google Shape;133;p10"/>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1"/>
              </a:buClr>
              <a:buSzPts val="4400"/>
              <a:buNone/>
              <a:defRPr sz="4400" b="1" i="0" u="none" strike="noStrike" cap="none">
                <a:solidFill>
                  <a:schemeClr val="lt1"/>
                </a:solidFil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135" name="Google Shape;135;p10"/>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 name="Google Shape;145;p13">
            <a:extLst>
              <a:ext uri="{FF2B5EF4-FFF2-40B4-BE49-F238E27FC236}">
                <a16:creationId xmlns:a16="http://schemas.microsoft.com/office/drawing/2014/main" id="{BE144076-CA94-9862-1332-A8E49A2B4BBF}"/>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4" name="Picture 2" descr="Ver las imágenes de origen">
            <a:extLst>
              <a:ext uri="{FF2B5EF4-FFF2-40B4-BE49-F238E27FC236}">
                <a16:creationId xmlns:a16="http://schemas.microsoft.com/office/drawing/2014/main" id="{23EA5D67-D5B4-C3D7-E7B5-F0483D9BF2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74. One large number">
  <p:cSld name="One large number">
    <p:spTree>
      <p:nvGrpSpPr>
        <p:cNvPr id="1" name="Shape 756"/>
        <p:cNvGrpSpPr/>
        <p:nvPr/>
      </p:nvGrpSpPr>
      <p:grpSpPr>
        <a:xfrm>
          <a:off x="0" y="0"/>
          <a:ext cx="0" cy="0"/>
          <a:chOff x="0" y="0"/>
          <a:chExt cx="0" cy="0"/>
        </a:xfrm>
      </p:grpSpPr>
      <p:sp>
        <p:nvSpPr>
          <p:cNvPr id="757" name="Google Shape;757;p81"/>
          <p:cNvSpPr txBox="1">
            <a:spLocks noGrp="1"/>
          </p:cNvSpPr>
          <p:nvPr>
            <p:ph type="subTitle" idx="1"/>
          </p:nvPr>
        </p:nvSpPr>
        <p:spPr>
          <a:xfrm>
            <a:off x="2898648" y="1911096"/>
            <a:ext cx="3346800" cy="130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758" name="Google Shape;758;p81"/>
          <p:cNvSpPr txBox="1">
            <a:spLocks noGrp="1"/>
          </p:cNvSpPr>
          <p:nvPr>
            <p:ph type="subTitle" idx="2"/>
          </p:nvPr>
        </p:nvSpPr>
        <p:spPr>
          <a:xfrm>
            <a:off x="2898648" y="3246120"/>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59" name="Google Shape;759;p81"/>
          <p:cNvSpPr txBox="1">
            <a:spLocks noGrp="1"/>
          </p:cNvSpPr>
          <p:nvPr>
            <p:ph type="subTitle" idx="3"/>
          </p:nvPr>
        </p:nvSpPr>
        <p:spPr>
          <a:xfrm>
            <a:off x="2898648" y="1581912"/>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5. Three large numbers">
  <p:cSld name="Three large numbers">
    <p:spTree>
      <p:nvGrpSpPr>
        <p:cNvPr id="1" name="Shape 760"/>
        <p:cNvGrpSpPr/>
        <p:nvPr/>
      </p:nvGrpSpPr>
      <p:grpSpPr>
        <a:xfrm>
          <a:off x="0" y="0"/>
          <a:ext cx="0" cy="0"/>
          <a:chOff x="0" y="0"/>
          <a:chExt cx="0" cy="0"/>
        </a:xfrm>
      </p:grpSpPr>
      <p:sp>
        <p:nvSpPr>
          <p:cNvPr id="761" name="Google Shape;761;p82"/>
          <p:cNvSpPr txBox="1">
            <a:spLocks noGrp="1"/>
          </p:cNvSpPr>
          <p:nvPr>
            <p:ph type="subTitle" idx="1"/>
          </p:nvPr>
        </p:nvSpPr>
        <p:spPr>
          <a:xfrm>
            <a:off x="182880" y="209397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762" name="Google Shape;762;p82"/>
          <p:cNvSpPr txBox="1">
            <a:spLocks noGrp="1"/>
          </p:cNvSpPr>
          <p:nvPr>
            <p:ph type="subTitle" idx="2"/>
          </p:nvPr>
        </p:nvSpPr>
        <p:spPr>
          <a:xfrm>
            <a:off x="182880" y="308152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63" name="Google Shape;763;p82"/>
          <p:cNvSpPr txBox="1">
            <a:spLocks noGrp="1"/>
          </p:cNvSpPr>
          <p:nvPr>
            <p:ph type="subTitle" idx="3"/>
          </p:nvPr>
        </p:nvSpPr>
        <p:spPr>
          <a:xfrm>
            <a:off x="182880" y="179222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64" name="Google Shape;764;p82"/>
          <p:cNvSpPr txBox="1">
            <a:spLocks noGrp="1"/>
          </p:cNvSpPr>
          <p:nvPr>
            <p:ph type="subTitle" idx="4"/>
          </p:nvPr>
        </p:nvSpPr>
        <p:spPr>
          <a:xfrm>
            <a:off x="3204900" y="210762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765" name="Google Shape;765;p82"/>
          <p:cNvSpPr txBox="1">
            <a:spLocks noGrp="1"/>
          </p:cNvSpPr>
          <p:nvPr>
            <p:ph type="subTitle" idx="5"/>
          </p:nvPr>
        </p:nvSpPr>
        <p:spPr>
          <a:xfrm>
            <a:off x="3204900" y="309517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66" name="Google Shape;766;p82"/>
          <p:cNvSpPr txBox="1">
            <a:spLocks noGrp="1"/>
          </p:cNvSpPr>
          <p:nvPr>
            <p:ph type="subTitle" idx="6"/>
          </p:nvPr>
        </p:nvSpPr>
        <p:spPr>
          <a:xfrm>
            <a:off x="3204900" y="180587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67" name="Google Shape;767;p82"/>
          <p:cNvSpPr txBox="1">
            <a:spLocks noGrp="1"/>
          </p:cNvSpPr>
          <p:nvPr>
            <p:ph type="subTitle" idx="7"/>
          </p:nvPr>
        </p:nvSpPr>
        <p:spPr>
          <a:xfrm>
            <a:off x="6227064" y="2105400"/>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768" name="Google Shape;768;p82"/>
          <p:cNvSpPr txBox="1">
            <a:spLocks noGrp="1"/>
          </p:cNvSpPr>
          <p:nvPr>
            <p:ph type="subTitle" idx="8"/>
          </p:nvPr>
        </p:nvSpPr>
        <p:spPr>
          <a:xfrm>
            <a:off x="6227064" y="3092952"/>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69" name="Google Shape;769;p82"/>
          <p:cNvSpPr txBox="1">
            <a:spLocks noGrp="1"/>
          </p:cNvSpPr>
          <p:nvPr>
            <p:ph type="subTitle" idx="9"/>
          </p:nvPr>
        </p:nvSpPr>
        <p:spPr>
          <a:xfrm>
            <a:off x="6227064" y="1803648"/>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6. Four large numbers">
  <p:cSld name="Four large numbers">
    <p:spTree>
      <p:nvGrpSpPr>
        <p:cNvPr id="1" name="Shape 770"/>
        <p:cNvGrpSpPr/>
        <p:nvPr/>
      </p:nvGrpSpPr>
      <p:grpSpPr>
        <a:xfrm>
          <a:off x="0" y="0"/>
          <a:ext cx="0" cy="0"/>
          <a:chOff x="0" y="0"/>
          <a:chExt cx="0" cy="0"/>
        </a:xfrm>
      </p:grpSpPr>
      <p:sp>
        <p:nvSpPr>
          <p:cNvPr id="771" name="Google Shape;771;p83"/>
          <p:cNvSpPr txBox="1">
            <a:spLocks noGrp="1"/>
          </p:cNvSpPr>
          <p:nvPr>
            <p:ph type="subTitle" idx="1"/>
          </p:nvPr>
        </p:nvSpPr>
        <p:spPr>
          <a:xfrm>
            <a:off x="914400" y="11064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772" name="Google Shape;772;p83"/>
          <p:cNvSpPr txBox="1">
            <a:spLocks noGrp="1"/>
          </p:cNvSpPr>
          <p:nvPr>
            <p:ph type="subTitle" idx="2"/>
          </p:nvPr>
        </p:nvSpPr>
        <p:spPr>
          <a:xfrm>
            <a:off x="914400" y="21123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73" name="Google Shape;773;p83"/>
          <p:cNvSpPr txBox="1">
            <a:spLocks noGrp="1"/>
          </p:cNvSpPr>
          <p:nvPr>
            <p:ph type="subTitle" idx="3"/>
          </p:nvPr>
        </p:nvSpPr>
        <p:spPr>
          <a:xfrm>
            <a:off x="914400" y="7772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74" name="Google Shape;774;p83"/>
          <p:cNvSpPr txBox="1">
            <a:spLocks noGrp="1"/>
          </p:cNvSpPr>
          <p:nvPr>
            <p:ph type="subTitle" idx="4"/>
          </p:nvPr>
        </p:nvSpPr>
        <p:spPr>
          <a:xfrm>
            <a:off x="914400" y="31363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775" name="Google Shape;775;p83"/>
          <p:cNvSpPr txBox="1">
            <a:spLocks noGrp="1"/>
          </p:cNvSpPr>
          <p:nvPr>
            <p:ph type="subTitle" idx="5"/>
          </p:nvPr>
        </p:nvSpPr>
        <p:spPr>
          <a:xfrm>
            <a:off x="914400" y="41423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76" name="Google Shape;776;p83"/>
          <p:cNvSpPr txBox="1">
            <a:spLocks noGrp="1"/>
          </p:cNvSpPr>
          <p:nvPr>
            <p:ph type="subTitle" idx="6"/>
          </p:nvPr>
        </p:nvSpPr>
        <p:spPr>
          <a:xfrm>
            <a:off x="914400" y="28072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77" name="Google Shape;777;p83"/>
          <p:cNvSpPr txBox="1">
            <a:spLocks noGrp="1"/>
          </p:cNvSpPr>
          <p:nvPr>
            <p:ph type="subTitle" idx="7"/>
          </p:nvPr>
        </p:nvSpPr>
        <p:spPr>
          <a:xfrm>
            <a:off x="5052300" y="10949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778" name="Google Shape;778;p83"/>
          <p:cNvSpPr txBox="1">
            <a:spLocks noGrp="1"/>
          </p:cNvSpPr>
          <p:nvPr>
            <p:ph type="subTitle" idx="8"/>
          </p:nvPr>
        </p:nvSpPr>
        <p:spPr>
          <a:xfrm>
            <a:off x="5052300" y="21008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79" name="Google Shape;779;p83"/>
          <p:cNvSpPr txBox="1">
            <a:spLocks noGrp="1"/>
          </p:cNvSpPr>
          <p:nvPr>
            <p:ph type="subTitle" idx="9"/>
          </p:nvPr>
        </p:nvSpPr>
        <p:spPr>
          <a:xfrm>
            <a:off x="5052300" y="7657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80" name="Google Shape;780;p83"/>
          <p:cNvSpPr txBox="1">
            <a:spLocks noGrp="1"/>
          </p:cNvSpPr>
          <p:nvPr>
            <p:ph type="subTitle" idx="13"/>
          </p:nvPr>
        </p:nvSpPr>
        <p:spPr>
          <a:xfrm>
            <a:off x="5052300" y="31248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6000" b="1">
                <a:solidFill>
                  <a:schemeClr val="accent4"/>
                </a:solidFill>
              </a:defRPr>
            </a:lvl1pPr>
            <a:lvl2pPr lvl="1" algn="ctr" rtl="0">
              <a:spcBef>
                <a:spcPts val="0"/>
              </a:spcBef>
              <a:spcAft>
                <a:spcPts val="0"/>
              </a:spcAft>
              <a:buClr>
                <a:schemeClr val="accent4"/>
              </a:buClr>
              <a:buSzPts val="6000"/>
              <a:buNone/>
              <a:defRPr sz="6000" b="1">
                <a:solidFill>
                  <a:schemeClr val="accent4"/>
                </a:solidFill>
              </a:defRPr>
            </a:lvl2pPr>
            <a:lvl3pPr lvl="2" algn="ctr" rtl="0">
              <a:spcBef>
                <a:spcPts val="0"/>
              </a:spcBef>
              <a:spcAft>
                <a:spcPts val="0"/>
              </a:spcAft>
              <a:buClr>
                <a:schemeClr val="accent4"/>
              </a:buClr>
              <a:buSzPts val="6000"/>
              <a:buNone/>
              <a:defRPr sz="6000" b="1">
                <a:solidFill>
                  <a:schemeClr val="accent4"/>
                </a:solidFill>
              </a:defRPr>
            </a:lvl3pPr>
            <a:lvl4pPr lvl="3" algn="ctr" rtl="0">
              <a:spcBef>
                <a:spcPts val="0"/>
              </a:spcBef>
              <a:spcAft>
                <a:spcPts val="0"/>
              </a:spcAft>
              <a:buClr>
                <a:schemeClr val="accent4"/>
              </a:buClr>
              <a:buSzPts val="6000"/>
              <a:buNone/>
              <a:defRPr sz="6000" b="1">
                <a:solidFill>
                  <a:schemeClr val="accent4"/>
                </a:solidFill>
              </a:defRPr>
            </a:lvl4pPr>
            <a:lvl5pPr lvl="4" algn="ctr" rtl="0">
              <a:spcBef>
                <a:spcPts val="0"/>
              </a:spcBef>
              <a:spcAft>
                <a:spcPts val="0"/>
              </a:spcAft>
              <a:buClr>
                <a:schemeClr val="accent4"/>
              </a:buClr>
              <a:buSzPts val="6000"/>
              <a:buNone/>
              <a:defRPr sz="6000" b="1">
                <a:solidFill>
                  <a:schemeClr val="accent4"/>
                </a:solidFill>
              </a:defRPr>
            </a:lvl5pPr>
            <a:lvl6pPr lvl="5" algn="ctr" rtl="0">
              <a:spcBef>
                <a:spcPts val="0"/>
              </a:spcBef>
              <a:spcAft>
                <a:spcPts val="0"/>
              </a:spcAft>
              <a:buClr>
                <a:schemeClr val="accent4"/>
              </a:buClr>
              <a:buSzPts val="6000"/>
              <a:buNone/>
              <a:defRPr sz="6000" b="1">
                <a:solidFill>
                  <a:schemeClr val="accent4"/>
                </a:solidFill>
              </a:defRPr>
            </a:lvl6pPr>
            <a:lvl7pPr lvl="6" algn="ctr" rtl="0">
              <a:spcBef>
                <a:spcPts val="0"/>
              </a:spcBef>
              <a:spcAft>
                <a:spcPts val="0"/>
              </a:spcAft>
              <a:buClr>
                <a:schemeClr val="accent4"/>
              </a:buClr>
              <a:buSzPts val="6000"/>
              <a:buNone/>
              <a:defRPr sz="6000" b="1">
                <a:solidFill>
                  <a:schemeClr val="accent4"/>
                </a:solidFill>
              </a:defRPr>
            </a:lvl7pPr>
            <a:lvl8pPr lvl="7" algn="ctr" rtl="0">
              <a:spcBef>
                <a:spcPts val="0"/>
              </a:spcBef>
              <a:spcAft>
                <a:spcPts val="0"/>
              </a:spcAft>
              <a:buClr>
                <a:schemeClr val="accent4"/>
              </a:buClr>
              <a:buSzPts val="6000"/>
              <a:buNone/>
              <a:defRPr sz="6000" b="1">
                <a:solidFill>
                  <a:schemeClr val="accent4"/>
                </a:solidFill>
              </a:defRPr>
            </a:lvl8pPr>
            <a:lvl9pPr lvl="8" algn="ctr" rtl="0">
              <a:spcBef>
                <a:spcPts val="0"/>
              </a:spcBef>
              <a:spcAft>
                <a:spcPts val="0"/>
              </a:spcAft>
              <a:buClr>
                <a:schemeClr val="accent4"/>
              </a:buClr>
              <a:buSzPts val="6000"/>
              <a:buNone/>
              <a:defRPr sz="6000" b="1">
                <a:solidFill>
                  <a:schemeClr val="accent4"/>
                </a:solidFill>
              </a:defRPr>
            </a:lvl9pPr>
          </a:lstStyle>
          <a:p>
            <a:endParaRPr/>
          </a:p>
        </p:txBody>
      </p:sp>
      <p:sp>
        <p:nvSpPr>
          <p:cNvPr id="781" name="Google Shape;781;p83"/>
          <p:cNvSpPr txBox="1">
            <a:spLocks noGrp="1"/>
          </p:cNvSpPr>
          <p:nvPr>
            <p:ph type="subTitle" idx="14"/>
          </p:nvPr>
        </p:nvSpPr>
        <p:spPr>
          <a:xfrm>
            <a:off x="5052300" y="41308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82" name="Google Shape;782;p83"/>
          <p:cNvSpPr txBox="1">
            <a:spLocks noGrp="1"/>
          </p:cNvSpPr>
          <p:nvPr>
            <p:ph type="subTitle" idx="15"/>
          </p:nvPr>
        </p:nvSpPr>
        <p:spPr>
          <a:xfrm>
            <a:off x="5052300" y="27957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7. Two silos">
  <p:cSld name="Two silos">
    <p:spTree>
      <p:nvGrpSpPr>
        <p:cNvPr id="1" name="Shape 783"/>
        <p:cNvGrpSpPr/>
        <p:nvPr/>
      </p:nvGrpSpPr>
      <p:grpSpPr>
        <a:xfrm>
          <a:off x="0" y="0"/>
          <a:ext cx="0" cy="0"/>
          <a:chOff x="0" y="0"/>
          <a:chExt cx="0" cy="0"/>
        </a:xfrm>
      </p:grpSpPr>
      <p:sp>
        <p:nvSpPr>
          <p:cNvPr id="784" name="Google Shape;784;p84"/>
          <p:cNvSpPr/>
          <p:nvPr/>
        </p:nvSpPr>
        <p:spPr>
          <a:xfrm>
            <a:off x="4709588" y="1143000"/>
            <a:ext cx="3638700" cy="34101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85" name="Google Shape;785;p84"/>
          <p:cNvSpPr/>
          <p:nvPr/>
        </p:nvSpPr>
        <p:spPr>
          <a:xfrm>
            <a:off x="804338" y="1143000"/>
            <a:ext cx="3638700" cy="34101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786" name="Google Shape;786;p84"/>
          <p:cNvCxnSpPr/>
          <p:nvPr/>
        </p:nvCxnSpPr>
        <p:spPr>
          <a:xfrm>
            <a:off x="1164412" y="2906238"/>
            <a:ext cx="2893200" cy="0"/>
          </a:xfrm>
          <a:prstGeom prst="straightConnector1">
            <a:avLst/>
          </a:prstGeom>
          <a:noFill/>
          <a:ln w="9525" cap="rnd" cmpd="sng">
            <a:solidFill>
              <a:schemeClr val="lt2"/>
            </a:solidFill>
            <a:prstDash val="solid"/>
            <a:round/>
            <a:headEnd type="none" w="sm" len="sm"/>
            <a:tailEnd type="none" w="sm" len="sm"/>
          </a:ln>
        </p:spPr>
      </p:cxnSp>
      <p:cxnSp>
        <p:nvCxnSpPr>
          <p:cNvPr id="787" name="Google Shape;787;p84"/>
          <p:cNvCxnSpPr/>
          <p:nvPr/>
        </p:nvCxnSpPr>
        <p:spPr>
          <a:xfrm>
            <a:off x="1189753" y="3727738"/>
            <a:ext cx="2893200" cy="0"/>
          </a:xfrm>
          <a:prstGeom prst="straightConnector1">
            <a:avLst/>
          </a:prstGeom>
          <a:noFill/>
          <a:ln w="9525" cap="rnd" cmpd="sng">
            <a:solidFill>
              <a:schemeClr val="lt2"/>
            </a:solidFill>
            <a:prstDash val="solid"/>
            <a:round/>
            <a:headEnd type="none" w="sm" len="sm"/>
            <a:tailEnd type="none" w="sm" len="sm"/>
          </a:ln>
        </p:spPr>
      </p:cxnSp>
      <p:sp>
        <p:nvSpPr>
          <p:cNvPr id="788" name="Google Shape;788;p84"/>
          <p:cNvSpPr txBox="1">
            <a:spLocks noGrp="1"/>
          </p:cNvSpPr>
          <p:nvPr>
            <p:ph type="subTitle" idx="1"/>
          </p:nvPr>
        </p:nvSpPr>
        <p:spPr>
          <a:xfrm>
            <a:off x="1101413" y="1548450"/>
            <a:ext cx="3019200" cy="342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89" name="Google Shape;789;p84"/>
          <p:cNvSpPr txBox="1">
            <a:spLocks noGrp="1"/>
          </p:cNvSpPr>
          <p:nvPr>
            <p:ph type="subTitle" idx="2"/>
          </p:nvPr>
        </p:nvSpPr>
        <p:spPr>
          <a:xfrm>
            <a:off x="1101412" y="2260850"/>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0" name="Google Shape;790;p84"/>
          <p:cNvSpPr txBox="1">
            <a:spLocks noGrp="1"/>
          </p:cNvSpPr>
          <p:nvPr>
            <p:ph type="subTitle" idx="3"/>
          </p:nvPr>
        </p:nvSpPr>
        <p:spPr>
          <a:xfrm>
            <a:off x="1101415" y="3083811"/>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1" name="Google Shape;791;p84"/>
          <p:cNvSpPr txBox="1">
            <a:spLocks noGrp="1"/>
          </p:cNvSpPr>
          <p:nvPr>
            <p:ph type="subTitle" idx="4"/>
          </p:nvPr>
        </p:nvSpPr>
        <p:spPr>
          <a:xfrm>
            <a:off x="1101415" y="3897625"/>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2" name="Google Shape;792;p84"/>
          <p:cNvSpPr/>
          <p:nvPr/>
        </p:nvSpPr>
        <p:spPr>
          <a:xfrm rot="5400000">
            <a:off x="4367038" y="1710750"/>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4"/>
          <p:cNvSpPr/>
          <p:nvPr/>
        </p:nvSpPr>
        <p:spPr>
          <a:xfrm rot="5400000">
            <a:off x="461805" y="1710750"/>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4"/>
          <p:cNvSpPr txBox="1">
            <a:spLocks noGrp="1"/>
          </p:cNvSpPr>
          <p:nvPr>
            <p:ph type="title"/>
          </p:nvPr>
        </p:nvSpPr>
        <p:spPr>
          <a:xfrm>
            <a:off x="804338" y="0"/>
            <a:ext cx="75441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795" name="Google Shape;795;p84"/>
          <p:cNvCxnSpPr/>
          <p:nvPr/>
        </p:nvCxnSpPr>
        <p:spPr>
          <a:xfrm>
            <a:off x="5069662" y="2906238"/>
            <a:ext cx="2893200" cy="0"/>
          </a:xfrm>
          <a:prstGeom prst="straightConnector1">
            <a:avLst/>
          </a:prstGeom>
          <a:noFill/>
          <a:ln w="9525" cap="rnd" cmpd="sng">
            <a:solidFill>
              <a:schemeClr val="lt2"/>
            </a:solidFill>
            <a:prstDash val="solid"/>
            <a:round/>
            <a:headEnd type="none" w="sm" len="sm"/>
            <a:tailEnd type="none" w="sm" len="sm"/>
          </a:ln>
        </p:spPr>
      </p:cxnSp>
      <p:cxnSp>
        <p:nvCxnSpPr>
          <p:cNvPr id="796" name="Google Shape;796;p84"/>
          <p:cNvCxnSpPr/>
          <p:nvPr/>
        </p:nvCxnSpPr>
        <p:spPr>
          <a:xfrm>
            <a:off x="5095003" y="3727738"/>
            <a:ext cx="2893200" cy="0"/>
          </a:xfrm>
          <a:prstGeom prst="straightConnector1">
            <a:avLst/>
          </a:prstGeom>
          <a:noFill/>
          <a:ln w="9525" cap="rnd" cmpd="sng">
            <a:solidFill>
              <a:schemeClr val="lt2"/>
            </a:solidFill>
            <a:prstDash val="solid"/>
            <a:round/>
            <a:headEnd type="none" w="sm" len="sm"/>
            <a:tailEnd type="none" w="sm" len="sm"/>
          </a:ln>
        </p:spPr>
      </p:cxnSp>
      <p:sp>
        <p:nvSpPr>
          <p:cNvPr id="797" name="Google Shape;797;p84"/>
          <p:cNvSpPr txBox="1">
            <a:spLocks noGrp="1"/>
          </p:cNvSpPr>
          <p:nvPr>
            <p:ph type="subTitle" idx="5"/>
          </p:nvPr>
        </p:nvSpPr>
        <p:spPr>
          <a:xfrm>
            <a:off x="5006663" y="1548450"/>
            <a:ext cx="3019200" cy="342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98" name="Google Shape;798;p84"/>
          <p:cNvSpPr txBox="1">
            <a:spLocks noGrp="1"/>
          </p:cNvSpPr>
          <p:nvPr>
            <p:ph type="subTitle" idx="6"/>
          </p:nvPr>
        </p:nvSpPr>
        <p:spPr>
          <a:xfrm>
            <a:off x="5006537" y="2260850"/>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9" name="Google Shape;799;p84"/>
          <p:cNvSpPr txBox="1">
            <a:spLocks noGrp="1"/>
          </p:cNvSpPr>
          <p:nvPr>
            <p:ph type="subTitle" idx="7"/>
          </p:nvPr>
        </p:nvSpPr>
        <p:spPr>
          <a:xfrm>
            <a:off x="5006540" y="3083811"/>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00" name="Google Shape;800;p84"/>
          <p:cNvSpPr txBox="1">
            <a:spLocks noGrp="1"/>
          </p:cNvSpPr>
          <p:nvPr>
            <p:ph type="subTitle" idx="8"/>
          </p:nvPr>
        </p:nvSpPr>
        <p:spPr>
          <a:xfrm>
            <a:off x="5006540" y="3897625"/>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8. Three silos">
  <p:cSld name="Three silos">
    <p:spTree>
      <p:nvGrpSpPr>
        <p:cNvPr id="1" name="Shape 801"/>
        <p:cNvGrpSpPr/>
        <p:nvPr/>
      </p:nvGrpSpPr>
      <p:grpSpPr>
        <a:xfrm>
          <a:off x="0" y="0"/>
          <a:ext cx="0" cy="0"/>
          <a:chOff x="0" y="0"/>
          <a:chExt cx="0" cy="0"/>
        </a:xfrm>
      </p:grpSpPr>
      <p:sp>
        <p:nvSpPr>
          <p:cNvPr id="802" name="Google Shape;802;p85"/>
          <p:cNvSpPr/>
          <p:nvPr/>
        </p:nvSpPr>
        <p:spPr>
          <a:xfrm>
            <a:off x="447050" y="1123950"/>
            <a:ext cx="2614500" cy="3295800"/>
          </a:xfrm>
          <a:prstGeom prst="roundRect">
            <a:avLst>
              <a:gd name="adj" fmla="val 3738"/>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252059" y="1123950"/>
            <a:ext cx="2673000" cy="3295800"/>
          </a:xfrm>
          <a:prstGeom prst="roundRect">
            <a:avLst>
              <a:gd name="adj" fmla="val 3738"/>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5"/>
          <p:cNvSpPr/>
          <p:nvPr/>
        </p:nvSpPr>
        <p:spPr>
          <a:xfrm>
            <a:off x="6091383" y="1123950"/>
            <a:ext cx="2614500" cy="3295800"/>
          </a:xfrm>
          <a:prstGeom prst="roundRect">
            <a:avLst>
              <a:gd name="adj" fmla="val 3738"/>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5"/>
          <p:cNvSpPr/>
          <p:nvPr/>
        </p:nvSpPr>
        <p:spPr>
          <a:xfrm rot="5400000">
            <a:off x="104363" y="1675500"/>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5"/>
          <p:cNvSpPr/>
          <p:nvPr/>
        </p:nvSpPr>
        <p:spPr>
          <a:xfrm rot="5400000">
            <a:off x="2909443" y="1751700"/>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5"/>
          <p:cNvSpPr/>
          <p:nvPr/>
        </p:nvSpPr>
        <p:spPr>
          <a:xfrm rot="5400000">
            <a:off x="5748850" y="1751700"/>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5"/>
          <p:cNvSpPr txBox="1">
            <a:spLocks noGrp="1"/>
          </p:cNvSpPr>
          <p:nvPr>
            <p:ph type="subTitle" idx="1"/>
          </p:nvPr>
        </p:nvSpPr>
        <p:spPr>
          <a:xfrm>
            <a:off x="600275" y="1301875"/>
            <a:ext cx="2257200" cy="34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809" name="Google Shape;809;p85"/>
          <p:cNvSpPr txBox="1">
            <a:spLocks noGrp="1"/>
          </p:cNvSpPr>
          <p:nvPr>
            <p:ph type="subTitle" idx="2"/>
          </p:nvPr>
        </p:nvSpPr>
        <p:spPr>
          <a:xfrm>
            <a:off x="3463913" y="1301875"/>
            <a:ext cx="2257200" cy="34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cxnSp>
        <p:nvCxnSpPr>
          <p:cNvPr id="810" name="Google Shape;810;p85"/>
          <p:cNvCxnSpPr/>
          <p:nvPr/>
        </p:nvCxnSpPr>
        <p:spPr>
          <a:xfrm>
            <a:off x="6324927" y="2894425"/>
            <a:ext cx="2095200" cy="0"/>
          </a:xfrm>
          <a:prstGeom prst="straightConnector1">
            <a:avLst/>
          </a:prstGeom>
          <a:noFill/>
          <a:ln w="9525" cap="rnd" cmpd="sng">
            <a:solidFill>
              <a:schemeClr val="lt2"/>
            </a:solidFill>
            <a:prstDash val="solid"/>
            <a:round/>
            <a:headEnd type="none" w="sm" len="sm"/>
            <a:tailEnd type="none" w="sm" len="sm"/>
          </a:ln>
        </p:spPr>
      </p:cxnSp>
      <p:cxnSp>
        <p:nvCxnSpPr>
          <p:cNvPr id="811" name="Google Shape;811;p85"/>
          <p:cNvCxnSpPr/>
          <p:nvPr/>
        </p:nvCxnSpPr>
        <p:spPr>
          <a:xfrm>
            <a:off x="6324929" y="3744500"/>
            <a:ext cx="2095200" cy="0"/>
          </a:xfrm>
          <a:prstGeom prst="straightConnector1">
            <a:avLst/>
          </a:prstGeom>
          <a:noFill/>
          <a:ln w="9525" cap="rnd" cmpd="sng">
            <a:solidFill>
              <a:schemeClr val="lt2"/>
            </a:solidFill>
            <a:prstDash val="solid"/>
            <a:round/>
            <a:headEnd type="none" w="sm" len="sm"/>
            <a:tailEnd type="none" w="sm" len="sm"/>
          </a:ln>
        </p:spPr>
      </p:cxnSp>
      <p:sp>
        <p:nvSpPr>
          <p:cNvPr id="812" name="Google Shape;812;p85"/>
          <p:cNvSpPr txBox="1">
            <a:spLocks noGrp="1"/>
          </p:cNvSpPr>
          <p:nvPr>
            <p:ph type="subTitle" idx="3"/>
          </p:nvPr>
        </p:nvSpPr>
        <p:spPr>
          <a:xfrm>
            <a:off x="6268875" y="1301875"/>
            <a:ext cx="2257200" cy="34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813" name="Google Shape;813;p85"/>
          <p:cNvSpPr txBox="1">
            <a:spLocks noGrp="1"/>
          </p:cNvSpPr>
          <p:nvPr>
            <p:ph type="subTitle" idx="4"/>
          </p:nvPr>
        </p:nvSpPr>
        <p:spPr>
          <a:xfrm>
            <a:off x="6260950" y="2142925"/>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14" name="Google Shape;814;p85"/>
          <p:cNvSpPr txBox="1">
            <a:spLocks noGrp="1"/>
          </p:cNvSpPr>
          <p:nvPr>
            <p:ph type="subTitle" idx="5"/>
          </p:nvPr>
        </p:nvSpPr>
        <p:spPr>
          <a:xfrm>
            <a:off x="6260950" y="2916675"/>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15" name="Google Shape;815;p85"/>
          <p:cNvSpPr txBox="1">
            <a:spLocks noGrp="1"/>
          </p:cNvSpPr>
          <p:nvPr>
            <p:ph type="subTitle" idx="6"/>
          </p:nvPr>
        </p:nvSpPr>
        <p:spPr>
          <a:xfrm>
            <a:off x="6260950" y="3744499"/>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cxnSp>
        <p:nvCxnSpPr>
          <p:cNvPr id="816" name="Google Shape;816;p85"/>
          <p:cNvCxnSpPr/>
          <p:nvPr/>
        </p:nvCxnSpPr>
        <p:spPr>
          <a:xfrm>
            <a:off x="3511827" y="2892800"/>
            <a:ext cx="2095200" cy="0"/>
          </a:xfrm>
          <a:prstGeom prst="straightConnector1">
            <a:avLst/>
          </a:prstGeom>
          <a:noFill/>
          <a:ln w="9525" cap="rnd" cmpd="sng">
            <a:solidFill>
              <a:schemeClr val="lt2"/>
            </a:solidFill>
            <a:prstDash val="solid"/>
            <a:round/>
            <a:headEnd type="none" w="sm" len="sm"/>
            <a:tailEnd type="none" w="sm" len="sm"/>
          </a:ln>
        </p:spPr>
      </p:cxnSp>
      <p:cxnSp>
        <p:nvCxnSpPr>
          <p:cNvPr id="817" name="Google Shape;817;p85"/>
          <p:cNvCxnSpPr/>
          <p:nvPr/>
        </p:nvCxnSpPr>
        <p:spPr>
          <a:xfrm>
            <a:off x="3511829" y="3742875"/>
            <a:ext cx="2095200" cy="0"/>
          </a:xfrm>
          <a:prstGeom prst="straightConnector1">
            <a:avLst/>
          </a:prstGeom>
          <a:noFill/>
          <a:ln w="9525" cap="rnd" cmpd="sng">
            <a:solidFill>
              <a:schemeClr val="lt2"/>
            </a:solidFill>
            <a:prstDash val="solid"/>
            <a:round/>
            <a:headEnd type="none" w="sm" len="sm"/>
            <a:tailEnd type="none" w="sm" len="sm"/>
          </a:ln>
        </p:spPr>
      </p:cxnSp>
      <p:sp>
        <p:nvSpPr>
          <p:cNvPr id="818" name="Google Shape;818;p85"/>
          <p:cNvSpPr txBox="1">
            <a:spLocks noGrp="1"/>
          </p:cNvSpPr>
          <p:nvPr>
            <p:ph type="subTitle" idx="7"/>
          </p:nvPr>
        </p:nvSpPr>
        <p:spPr>
          <a:xfrm>
            <a:off x="3447850" y="214130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19" name="Google Shape;819;p85"/>
          <p:cNvSpPr txBox="1">
            <a:spLocks noGrp="1"/>
          </p:cNvSpPr>
          <p:nvPr>
            <p:ph type="subTitle" idx="8"/>
          </p:nvPr>
        </p:nvSpPr>
        <p:spPr>
          <a:xfrm>
            <a:off x="3447850" y="291505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0" name="Google Shape;820;p85"/>
          <p:cNvSpPr txBox="1">
            <a:spLocks noGrp="1"/>
          </p:cNvSpPr>
          <p:nvPr>
            <p:ph type="subTitle" idx="9"/>
          </p:nvPr>
        </p:nvSpPr>
        <p:spPr>
          <a:xfrm>
            <a:off x="3447850" y="3742874"/>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cxnSp>
        <p:nvCxnSpPr>
          <p:cNvPr id="821" name="Google Shape;821;p85"/>
          <p:cNvCxnSpPr/>
          <p:nvPr/>
        </p:nvCxnSpPr>
        <p:spPr>
          <a:xfrm>
            <a:off x="658952" y="2892800"/>
            <a:ext cx="2095200" cy="0"/>
          </a:xfrm>
          <a:prstGeom prst="straightConnector1">
            <a:avLst/>
          </a:prstGeom>
          <a:noFill/>
          <a:ln w="9525" cap="rnd" cmpd="sng">
            <a:solidFill>
              <a:schemeClr val="lt2"/>
            </a:solidFill>
            <a:prstDash val="solid"/>
            <a:round/>
            <a:headEnd type="none" w="sm" len="sm"/>
            <a:tailEnd type="none" w="sm" len="sm"/>
          </a:ln>
        </p:spPr>
      </p:cxnSp>
      <p:cxnSp>
        <p:nvCxnSpPr>
          <p:cNvPr id="822" name="Google Shape;822;p85"/>
          <p:cNvCxnSpPr/>
          <p:nvPr/>
        </p:nvCxnSpPr>
        <p:spPr>
          <a:xfrm>
            <a:off x="658954" y="3742875"/>
            <a:ext cx="2095200" cy="0"/>
          </a:xfrm>
          <a:prstGeom prst="straightConnector1">
            <a:avLst/>
          </a:prstGeom>
          <a:noFill/>
          <a:ln w="9525" cap="rnd" cmpd="sng">
            <a:solidFill>
              <a:schemeClr val="lt2"/>
            </a:solidFill>
            <a:prstDash val="solid"/>
            <a:round/>
            <a:headEnd type="none" w="sm" len="sm"/>
            <a:tailEnd type="none" w="sm" len="sm"/>
          </a:ln>
        </p:spPr>
      </p:cxnSp>
      <p:sp>
        <p:nvSpPr>
          <p:cNvPr id="823" name="Google Shape;823;p85"/>
          <p:cNvSpPr txBox="1">
            <a:spLocks noGrp="1"/>
          </p:cNvSpPr>
          <p:nvPr>
            <p:ph type="subTitle" idx="13"/>
          </p:nvPr>
        </p:nvSpPr>
        <p:spPr>
          <a:xfrm>
            <a:off x="594975" y="214130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4" name="Google Shape;824;p85"/>
          <p:cNvSpPr txBox="1">
            <a:spLocks noGrp="1"/>
          </p:cNvSpPr>
          <p:nvPr>
            <p:ph type="subTitle" idx="14"/>
          </p:nvPr>
        </p:nvSpPr>
        <p:spPr>
          <a:xfrm>
            <a:off x="594975" y="291505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5" name="Google Shape;825;p85"/>
          <p:cNvSpPr txBox="1">
            <a:spLocks noGrp="1"/>
          </p:cNvSpPr>
          <p:nvPr>
            <p:ph type="subTitle" idx="15"/>
          </p:nvPr>
        </p:nvSpPr>
        <p:spPr>
          <a:xfrm>
            <a:off x="594975" y="3742874"/>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6" name="Google Shape;826;p85"/>
          <p:cNvSpPr txBox="1">
            <a:spLocks noGrp="1"/>
          </p:cNvSpPr>
          <p:nvPr>
            <p:ph type="title"/>
          </p:nvPr>
        </p:nvSpPr>
        <p:spPr>
          <a:xfrm>
            <a:off x="456425" y="0"/>
            <a:ext cx="82494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9. Four part gradient cycle">
  <p:cSld name="Four part gradient cycle_1">
    <p:spTree>
      <p:nvGrpSpPr>
        <p:cNvPr id="1" name="Shape 827"/>
        <p:cNvGrpSpPr/>
        <p:nvPr/>
      </p:nvGrpSpPr>
      <p:grpSpPr>
        <a:xfrm>
          <a:off x="0" y="0"/>
          <a:ext cx="0" cy="0"/>
          <a:chOff x="0" y="0"/>
          <a:chExt cx="0" cy="0"/>
        </a:xfrm>
      </p:grpSpPr>
      <p:grpSp>
        <p:nvGrpSpPr>
          <p:cNvPr id="828" name="Google Shape;828;p86"/>
          <p:cNvGrpSpPr/>
          <p:nvPr/>
        </p:nvGrpSpPr>
        <p:grpSpPr>
          <a:xfrm rot="-5400000" flipH="1">
            <a:off x="5969688" y="1920088"/>
            <a:ext cx="120015" cy="1042512"/>
            <a:chOff x="8582701" y="8238489"/>
            <a:chExt cx="320040" cy="2780031"/>
          </a:xfrm>
        </p:grpSpPr>
        <p:cxnSp>
          <p:nvCxnSpPr>
            <p:cNvPr id="829" name="Google Shape;829;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0" name="Google Shape;830;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1" name="Google Shape;831;p86"/>
          <p:cNvGrpSpPr/>
          <p:nvPr/>
        </p:nvGrpSpPr>
        <p:grpSpPr>
          <a:xfrm rot="5400000">
            <a:off x="3043291" y="1907620"/>
            <a:ext cx="120015" cy="1042512"/>
            <a:chOff x="8582701" y="8238489"/>
            <a:chExt cx="320040" cy="2780031"/>
          </a:xfrm>
        </p:grpSpPr>
        <p:cxnSp>
          <p:nvCxnSpPr>
            <p:cNvPr id="832" name="Google Shape;832;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3" name="Google Shape;833;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4" name="Google Shape;834;p86"/>
          <p:cNvGrpSpPr/>
          <p:nvPr/>
        </p:nvGrpSpPr>
        <p:grpSpPr>
          <a:xfrm>
            <a:off x="4520748" y="3278904"/>
            <a:ext cx="120015" cy="1042512"/>
            <a:chOff x="8582701" y="8238489"/>
            <a:chExt cx="320040" cy="2780031"/>
          </a:xfrm>
        </p:grpSpPr>
        <p:cxnSp>
          <p:nvCxnSpPr>
            <p:cNvPr id="835" name="Google Shape;835;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6" name="Google Shape;836;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7" name="Google Shape;837;p86"/>
          <p:cNvGrpSpPr/>
          <p:nvPr/>
        </p:nvGrpSpPr>
        <p:grpSpPr>
          <a:xfrm rot="10800000" flipH="1">
            <a:off x="4520748" y="414430"/>
            <a:ext cx="120015" cy="1042512"/>
            <a:chOff x="8582701" y="8238489"/>
            <a:chExt cx="320040" cy="2780031"/>
          </a:xfrm>
        </p:grpSpPr>
        <p:cxnSp>
          <p:nvCxnSpPr>
            <p:cNvPr id="838" name="Google Shape;838;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9" name="Google Shape;839;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40" name="Google Shape;840;p86"/>
          <p:cNvGrpSpPr/>
          <p:nvPr/>
        </p:nvGrpSpPr>
        <p:grpSpPr>
          <a:xfrm flipH="1">
            <a:off x="3226689" y="1057275"/>
            <a:ext cx="2689988" cy="2743200"/>
            <a:chOff x="2466726" y="-956149"/>
            <a:chExt cx="10032273" cy="10058401"/>
          </a:xfrm>
        </p:grpSpPr>
        <p:sp>
          <p:nvSpPr>
            <p:cNvPr id="841" name="Google Shape;841;p86"/>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42" name="Google Shape;842;p86"/>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43" name="Google Shape;843;p86"/>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44" name="Google Shape;844;p86"/>
            <p:cNvSpPr/>
            <p:nvPr/>
          </p:nvSpPr>
          <p:spPr>
            <a:xfrm>
              <a:off x="7515520" y="2653324"/>
              <a:ext cx="4983479"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845" name="Google Shape;845;p86"/>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846" name="Google Shape;846;p86"/>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847" name="Google Shape;847;p86"/>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48" name="Google Shape;848;p86"/>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49" name="Google Shape;849;p86"/>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50" name="Google Shape;850;p86"/>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51" name="Google Shape;851;p86"/>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52" name="Google Shape;852;p86"/>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80. Four part gradient cycle">
  <p:cSld name="Four part gradient cycle_2">
    <p:spTree>
      <p:nvGrpSpPr>
        <p:cNvPr id="1" name="Shape 853"/>
        <p:cNvGrpSpPr/>
        <p:nvPr/>
      </p:nvGrpSpPr>
      <p:grpSpPr>
        <a:xfrm>
          <a:off x="0" y="0"/>
          <a:ext cx="0" cy="0"/>
          <a:chOff x="0" y="0"/>
          <a:chExt cx="0" cy="0"/>
        </a:xfrm>
      </p:grpSpPr>
      <p:grpSp>
        <p:nvGrpSpPr>
          <p:cNvPr id="854" name="Google Shape;854;p87"/>
          <p:cNvGrpSpPr/>
          <p:nvPr/>
        </p:nvGrpSpPr>
        <p:grpSpPr>
          <a:xfrm rot="-5400000" flipH="1">
            <a:off x="5969688" y="1920088"/>
            <a:ext cx="120015" cy="1042512"/>
            <a:chOff x="8582701" y="8238489"/>
            <a:chExt cx="320040" cy="2780031"/>
          </a:xfrm>
        </p:grpSpPr>
        <p:cxnSp>
          <p:nvCxnSpPr>
            <p:cNvPr id="855" name="Google Shape;855;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6" name="Google Shape;856;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57" name="Google Shape;857;p87"/>
          <p:cNvGrpSpPr/>
          <p:nvPr/>
        </p:nvGrpSpPr>
        <p:grpSpPr>
          <a:xfrm rot="5400000">
            <a:off x="3043291" y="1907620"/>
            <a:ext cx="120015" cy="1042512"/>
            <a:chOff x="8582701" y="8238489"/>
            <a:chExt cx="320040" cy="2780031"/>
          </a:xfrm>
        </p:grpSpPr>
        <p:cxnSp>
          <p:nvCxnSpPr>
            <p:cNvPr id="858" name="Google Shape;858;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9" name="Google Shape;859;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0" name="Google Shape;860;p87"/>
          <p:cNvGrpSpPr/>
          <p:nvPr/>
        </p:nvGrpSpPr>
        <p:grpSpPr>
          <a:xfrm>
            <a:off x="4520748" y="3278904"/>
            <a:ext cx="120015" cy="1042512"/>
            <a:chOff x="8582701" y="8238489"/>
            <a:chExt cx="320040" cy="2780031"/>
          </a:xfrm>
        </p:grpSpPr>
        <p:cxnSp>
          <p:nvCxnSpPr>
            <p:cNvPr id="861" name="Google Shape;861;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2" name="Google Shape;862;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3" name="Google Shape;863;p87"/>
          <p:cNvGrpSpPr/>
          <p:nvPr/>
        </p:nvGrpSpPr>
        <p:grpSpPr>
          <a:xfrm rot="10800000" flipH="1">
            <a:off x="4520748" y="414430"/>
            <a:ext cx="120015" cy="1042512"/>
            <a:chOff x="8582701" y="8238489"/>
            <a:chExt cx="320040" cy="2780031"/>
          </a:xfrm>
        </p:grpSpPr>
        <p:cxnSp>
          <p:nvCxnSpPr>
            <p:cNvPr id="864" name="Google Shape;864;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5" name="Google Shape;865;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6" name="Google Shape;866;p87"/>
          <p:cNvGrpSpPr/>
          <p:nvPr/>
        </p:nvGrpSpPr>
        <p:grpSpPr>
          <a:xfrm flipH="1">
            <a:off x="3226689" y="1057362"/>
            <a:ext cx="2689988" cy="2743200"/>
            <a:chOff x="2466726" y="-956149"/>
            <a:chExt cx="10032274" cy="10058401"/>
          </a:xfrm>
        </p:grpSpPr>
        <p:sp>
          <p:nvSpPr>
            <p:cNvPr id="867" name="Google Shape;867;p87"/>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68" name="Google Shape;868;p87"/>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69" name="Google Shape;869;p87"/>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70" name="Google Shape;870;p87"/>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871" name="Google Shape;871;p87"/>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872" name="Google Shape;872;p87"/>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873" name="Google Shape;873;p87"/>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74" name="Google Shape;874;p87"/>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75" name="Google Shape;875;p87"/>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76" name="Google Shape;876;p87"/>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77" name="Google Shape;877;p87"/>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78" name="Google Shape;878;p87"/>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81. Three part gradient cycle">
  <p:cSld name="Three part gradient cycle_1">
    <p:spTree>
      <p:nvGrpSpPr>
        <p:cNvPr id="1" name="Shape 879"/>
        <p:cNvGrpSpPr/>
        <p:nvPr/>
      </p:nvGrpSpPr>
      <p:grpSpPr>
        <a:xfrm>
          <a:off x="0" y="0"/>
          <a:ext cx="0" cy="0"/>
          <a:chOff x="0" y="0"/>
          <a:chExt cx="0" cy="0"/>
        </a:xfrm>
      </p:grpSpPr>
      <p:sp>
        <p:nvSpPr>
          <p:cNvPr id="880" name="Google Shape;880;p88"/>
          <p:cNvSpPr/>
          <p:nvPr/>
        </p:nvSpPr>
        <p:spPr>
          <a:xfrm rot="-7201390">
            <a:off x="3342692" y="1131775"/>
            <a:ext cx="1350156" cy="2261065"/>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1158C7"/>
              </a:gs>
              <a:gs pos="83000">
                <a:srgbClr val="6E40C9"/>
              </a:gs>
              <a:gs pos="100000">
                <a:srgbClr val="6E40C9"/>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nvGrpSpPr>
          <p:cNvPr id="881" name="Google Shape;881;p88"/>
          <p:cNvGrpSpPr/>
          <p:nvPr/>
        </p:nvGrpSpPr>
        <p:grpSpPr>
          <a:xfrm rot="-5400000" flipH="1">
            <a:off x="5918121" y="2687036"/>
            <a:ext cx="120015" cy="1042512"/>
            <a:chOff x="8582701" y="8238489"/>
            <a:chExt cx="320040" cy="2780031"/>
          </a:xfrm>
        </p:grpSpPr>
        <p:cxnSp>
          <p:nvCxnSpPr>
            <p:cNvPr id="882" name="Google Shape;882;p88"/>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3" name="Google Shape;883;p88"/>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4" name="Google Shape;884;p88"/>
          <p:cNvGrpSpPr/>
          <p:nvPr/>
        </p:nvGrpSpPr>
        <p:grpSpPr>
          <a:xfrm rot="10800000" flipH="1">
            <a:off x="4520748" y="728755"/>
            <a:ext cx="120015" cy="1042512"/>
            <a:chOff x="8582701" y="8238489"/>
            <a:chExt cx="320040" cy="2780031"/>
          </a:xfrm>
        </p:grpSpPr>
        <p:cxnSp>
          <p:nvCxnSpPr>
            <p:cNvPr id="885" name="Google Shape;885;p88"/>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6" name="Google Shape;886;p88"/>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7" name="Google Shape;887;p88"/>
          <p:cNvGrpSpPr/>
          <p:nvPr/>
        </p:nvGrpSpPr>
        <p:grpSpPr>
          <a:xfrm rot="5400000">
            <a:off x="3106253" y="2687036"/>
            <a:ext cx="120015" cy="1042512"/>
            <a:chOff x="8582701" y="8238489"/>
            <a:chExt cx="320040" cy="2780031"/>
          </a:xfrm>
        </p:grpSpPr>
        <p:cxnSp>
          <p:nvCxnSpPr>
            <p:cNvPr id="888" name="Google Shape;888;p88"/>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9" name="Google Shape;889;p88"/>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890" name="Google Shape;890;p88"/>
          <p:cNvSpPr/>
          <p:nvPr/>
        </p:nvSpPr>
        <p:spPr>
          <a:xfrm>
            <a:off x="4594511" y="1373942"/>
            <a:ext cx="1351102" cy="2262648"/>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91" name="Google Shape;891;p88"/>
          <p:cNvSpPr/>
          <p:nvPr/>
        </p:nvSpPr>
        <p:spPr>
          <a:xfrm>
            <a:off x="3322110" y="2833740"/>
            <a:ext cx="2416310" cy="1280157"/>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92" name="Google Shape;892;p88"/>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893" name="Google Shape;893;p88"/>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894" name="Google Shape;894;p88"/>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95" name="Google Shape;895;p88"/>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96" name="Google Shape;896;p88"/>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97" name="Google Shape;897;p88"/>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82. Three part gradient cycle">
  <p:cSld name="Three part gradient cycle_2">
    <p:spTree>
      <p:nvGrpSpPr>
        <p:cNvPr id="1" name="Shape 898"/>
        <p:cNvGrpSpPr/>
        <p:nvPr/>
      </p:nvGrpSpPr>
      <p:grpSpPr>
        <a:xfrm>
          <a:off x="0" y="0"/>
          <a:ext cx="0" cy="0"/>
          <a:chOff x="0" y="0"/>
          <a:chExt cx="0" cy="0"/>
        </a:xfrm>
      </p:grpSpPr>
      <p:grpSp>
        <p:nvGrpSpPr>
          <p:cNvPr id="899" name="Google Shape;899;p89"/>
          <p:cNvGrpSpPr/>
          <p:nvPr/>
        </p:nvGrpSpPr>
        <p:grpSpPr>
          <a:xfrm rot="-5400000" flipH="1">
            <a:off x="5918121" y="2687036"/>
            <a:ext cx="120015" cy="1042512"/>
            <a:chOff x="8582701" y="8238489"/>
            <a:chExt cx="320040" cy="2780031"/>
          </a:xfrm>
        </p:grpSpPr>
        <p:cxnSp>
          <p:nvCxnSpPr>
            <p:cNvPr id="900" name="Google Shape;900;p89"/>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01" name="Google Shape;901;p89"/>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2" name="Google Shape;902;p89"/>
          <p:cNvGrpSpPr/>
          <p:nvPr/>
        </p:nvGrpSpPr>
        <p:grpSpPr>
          <a:xfrm rot="10800000" flipH="1">
            <a:off x="4520748" y="728755"/>
            <a:ext cx="120015" cy="1042512"/>
            <a:chOff x="8582701" y="8238489"/>
            <a:chExt cx="320040" cy="2780031"/>
          </a:xfrm>
        </p:grpSpPr>
        <p:cxnSp>
          <p:nvCxnSpPr>
            <p:cNvPr id="903" name="Google Shape;903;p89"/>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04" name="Google Shape;904;p89"/>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5" name="Google Shape;905;p89"/>
          <p:cNvGrpSpPr/>
          <p:nvPr/>
        </p:nvGrpSpPr>
        <p:grpSpPr>
          <a:xfrm rot="5400000">
            <a:off x="3106253" y="2687036"/>
            <a:ext cx="120015" cy="1042512"/>
            <a:chOff x="8582701" y="8238489"/>
            <a:chExt cx="320040" cy="2780031"/>
          </a:xfrm>
        </p:grpSpPr>
        <p:cxnSp>
          <p:nvCxnSpPr>
            <p:cNvPr id="906" name="Google Shape;906;p89"/>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07" name="Google Shape;907;p89"/>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8" name="Google Shape;908;p89"/>
          <p:cNvGrpSpPr/>
          <p:nvPr/>
        </p:nvGrpSpPr>
        <p:grpSpPr>
          <a:xfrm>
            <a:off x="3322238" y="1373973"/>
            <a:ext cx="2624402" cy="2740827"/>
            <a:chOff x="2996664" y="741079"/>
            <a:chExt cx="4561459" cy="4763816"/>
          </a:xfrm>
        </p:grpSpPr>
        <p:sp>
          <p:nvSpPr>
            <p:cNvPr id="909" name="Google Shape;909;p89"/>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116329"/>
                </a:gs>
                <a:gs pos="92000">
                  <a:schemeClr val="accent3"/>
                </a:gs>
                <a:gs pos="100000">
                  <a:schemeClr val="accent3"/>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910" name="Google Shape;910;p89"/>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chemeClr val="accent2"/>
                </a:gs>
                <a:gs pos="18000">
                  <a:schemeClr val="accent2"/>
                </a:gs>
                <a:gs pos="100000">
                  <a:schemeClr val="accent3"/>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911" name="Google Shape;911;p89"/>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12" name="Google Shape;912;p89"/>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13" name="Google Shape;913;p89"/>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14" name="Google Shape;914;p89"/>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15" name="Google Shape;915;p89"/>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16" name="Google Shape;916;p89"/>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17" name="Google Shape;917;p89"/>
          <p:cNvSpPr/>
          <p:nvPr/>
        </p:nvSpPr>
        <p:spPr>
          <a:xfrm rot="-7201390">
            <a:off x="3342692" y="1131775"/>
            <a:ext cx="1350156" cy="2261065"/>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chemeClr val="accent2"/>
              </a:gs>
              <a:gs pos="27000">
                <a:srgbClr val="033F8F"/>
              </a:gs>
              <a:gs pos="83000">
                <a:srgbClr val="116329"/>
              </a:gs>
              <a:gs pos="100000">
                <a:srgbClr val="116329"/>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83. Five part cycle">
  <p:cSld name="Five part cycle">
    <p:spTree>
      <p:nvGrpSpPr>
        <p:cNvPr id="1" name="Shape 918"/>
        <p:cNvGrpSpPr/>
        <p:nvPr/>
      </p:nvGrpSpPr>
      <p:grpSpPr>
        <a:xfrm>
          <a:off x="0" y="0"/>
          <a:ext cx="0" cy="0"/>
          <a:chOff x="0" y="0"/>
          <a:chExt cx="0" cy="0"/>
        </a:xfrm>
      </p:grpSpPr>
      <p:sp>
        <p:nvSpPr>
          <p:cNvPr id="919" name="Google Shape;919;p90"/>
          <p:cNvSpPr/>
          <p:nvPr/>
        </p:nvSpPr>
        <p:spPr>
          <a:xfrm>
            <a:off x="3389956" y="1414481"/>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20" name="Google Shape;920;p90"/>
          <p:cNvSpPr/>
          <p:nvPr/>
        </p:nvSpPr>
        <p:spPr>
          <a:xfrm>
            <a:off x="5370230" y="2013019"/>
            <a:ext cx="5487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1" name="Google Shape;921;p90"/>
          <p:cNvSpPr/>
          <p:nvPr/>
        </p:nvSpPr>
        <p:spPr>
          <a:xfrm>
            <a:off x="4985640" y="3194649"/>
            <a:ext cx="5487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2" name="Google Shape;922;p90"/>
          <p:cNvSpPr/>
          <p:nvPr/>
        </p:nvSpPr>
        <p:spPr>
          <a:xfrm>
            <a:off x="3540936" y="3194630"/>
            <a:ext cx="5487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3" name="Google Shape;923;p90"/>
          <p:cNvSpPr/>
          <p:nvPr/>
        </p:nvSpPr>
        <p:spPr>
          <a:xfrm>
            <a:off x="3225069" y="2013019"/>
            <a:ext cx="5487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4" name="Google Shape;924;p90"/>
          <p:cNvSpPr/>
          <p:nvPr/>
        </p:nvSpPr>
        <p:spPr>
          <a:xfrm>
            <a:off x="4280025" y="1185868"/>
            <a:ext cx="5487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5" name="Google Shape;925;p90"/>
          <p:cNvSpPr txBox="1">
            <a:spLocks noGrp="1"/>
          </p:cNvSpPr>
          <p:nvPr>
            <p:ph type="subTitle" idx="1"/>
          </p:nvPr>
        </p:nvSpPr>
        <p:spPr>
          <a:xfrm>
            <a:off x="963168" y="22250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26" name="Google Shape;926;p90"/>
          <p:cNvSpPr txBox="1">
            <a:spLocks noGrp="1"/>
          </p:cNvSpPr>
          <p:nvPr>
            <p:ph type="subTitle" idx="2"/>
          </p:nvPr>
        </p:nvSpPr>
        <p:spPr>
          <a:xfrm>
            <a:off x="963168" y="22890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27" name="Google Shape;927;p90"/>
          <p:cNvSpPr txBox="1">
            <a:spLocks noGrp="1"/>
          </p:cNvSpPr>
          <p:nvPr>
            <p:ph type="subTitle" idx="3"/>
          </p:nvPr>
        </p:nvSpPr>
        <p:spPr>
          <a:xfrm>
            <a:off x="3017788" y="612925"/>
            <a:ext cx="3069600" cy="24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28" name="Google Shape;928;p90"/>
          <p:cNvSpPr txBox="1">
            <a:spLocks noGrp="1"/>
          </p:cNvSpPr>
          <p:nvPr>
            <p:ph type="subTitle" idx="4"/>
          </p:nvPr>
        </p:nvSpPr>
        <p:spPr>
          <a:xfrm>
            <a:off x="3021369" y="676934"/>
            <a:ext cx="3069600" cy="44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929" name="Google Shape;929;p90"/>
          <p:cNvSpPr txBox="1">
            <a:spLocks noGrp="1"/>
          </p:cNvSpPr>
          <p:nvPr>
            <p:ph type="subTitle" idx="5"/>
          </p:nvPr>
        </p:nvSpPr>
        <p:spPr>
          <a:xfrm>
            <a:off x="5583936" y="3525815"/>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30" name="Google Shape;930;p90"/>
          <p:cNvSpPr txBox="1">
            <a:spLocks noGrp="1"/>
          </p:cNvSpPr>
          <p:nvPr>
            <p:ph type="subTitle" idx="6"/>
          </p:nvPr>
        </p:nvSpPr>
        <p:spPr>
          <a:xfrm>
            <a:off x="5583936" y="35844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31" name="Google Shape;931;p90"/>
          <p:cNvSpPr txBox="1">
            <a:spLocks noGrp="1"/>
          </p:cNvSpPr>
          <p:nvPr>
            <p:ph type="subTitle" idx="7"/>
          </p:nvPr>
        </p:nvSpPr>
        <p:spPr>
          <a:xfrm>
            <a:off x="6035494" y="2259872"/>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32" name="Google Shape;932;p90"/>
          <p:cNvSpPr txBox="1">
            <a:spLocks noGrp="1"/>
          </p:cNvSpPr>
          <p:nvPr>
            <p:ph type="subTitle" idx="8"/>
          </p:nvPr>
        </p:nvSpPr>
        <p:spPr>
          <a:xfrm>
            <a:off x="6035494" y="2323880"/>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33" name="Google Shape;933;p90"/>
          <p:cNvSpPr txBox="1">
            <a:spLocks noGrp="1"/>
          </p:cNvSpPr>
          <p:nvPr>
            <p:ph type="subTitle" idx="9"/>
          </p:nvPr>
        </p:nvSpPr>
        <p:spPr>
          <a:xfrm>
            <a:off x="1280436" y="35258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34" name="Google Shape;934;p90"/>
          <p:cNvSpPr txBox="1">
            <a:spLocks noGrp="1"/>
          </p:cNvSpPr>
          <p:nvPr>
            <p:ph type="subTitle" idx="13"/>
          </p:nvPr>
        </p:nvSpPr>
        <p:spPr>
          <a:xfrm>
            <a:off x="1280436" y="3584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resentation title">
  <p:cSld name="Presentation title_1">
    <p:bg>
      <p:bgPr>
        <a:gradFill>
          <a:gsLst>
            <a:gs pos="0">
              <a:schemeClr val="accent2"/>
            </a:gs>
            <a:gs pos="50000">
              <a:schemeClr val="accent5"/>
            </a:gs>
            <a:gs pos="100000">
              <a:schemeClr val="accent1"/>
            </a:gs>
          </a:gsLst>
          <a:lin ang="18900044" scaled="0"/>
        </a:gradFill>
        <a:effectLst/>
      </p:bgPr>
    </p:bg>
    <p:spTree>
      <p:nvGrpSpPr>
        <p:cNvPr id="1" name="Shape 136"/>
        <p:cNvGrpSpPr/>
        <p:nvPr/>
      </p:nvGrpSpPr>
      <p:grpSpPr>
        <a:xfrm>
          <a:off x="0" y="0"/>
          <a:ext cx="0" cy="0"/>
          <a:chOff x="0" y="0"/>
          <a:chExt cx="0" cy="0"/>
        </a:xfrm>
      </p:grpSpPr>
      <p:sp>
        <p:nvSpPr>
          <p:cNvPr id="138" name="Google Shape;138;p11"/>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1"/>
              </a:buClr>
              <a:buSzPts val="4400"/>
              <a:buNone/>
              <a:defRPr sz="4400" b="1" i="0" u="none" strike="noStrike" cap="none">
                <a:solidFill>
                  <a:schemeClr val="lt1"/>
                </a:solidFil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139" name="Google Shape;139;p11"/>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 name="Google Shape;145;p13">
            <a:extLst>
              <a:ext uri="{FF2B5EF4-FFF2-40B4-BE49-F238E27FC236}">
                <a16:creationId xmlns:a16="http://schemas.microsoft.com/office/drawing/2014/main" id="{3F02DDCB-8899-F307-CC5A-095A5EF6572A}"/>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1026" name="Picture 2" descr="Ver las imágenes de origen">
            <a:extLst>
              <a:ext uri="{FF2B5EF4-FFF2-40B4-BE49-F238E27FC236}">
                <a16:creationId xmlns:a16="http://schemas.microsoft.com/office/drawing/2014/main" id="{B50160C3-7D7F-CB3E-63F6-C3C3B1FC6E9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84. Six part cycle">
  <p:cSld name="Six part cycle">
    <p:spTree>
      <p:nvGrpSpPr>
        <p:cNvPr id="1" name="Shape 935"/>
        <p:cNvGrpSpPr/>
        <p:nvPr/>
      </p:nvGrpSpPr>
      <p:grpSpPr>
        <a:xfrm>
          <a:off x="0" y="0"/>
          <a:ext cx="0" cy="0"/>
          <a:chOff x="0" y="0"/>
          <a:chExt cx="0" cy="0"/>
        </a:xfrm>
      </p:grpSpPr>
      <p:sp>
        <p:nvSpPr>
          <p:cNvPr id="936" name="Google Shape;936;p91"/>
          <p:cNvSpPr/>
          <p:nvPr/>
        </p:nvSpPr>
        <p:spPr>
          <a:xfrm>
            <a:off x="3407568" y="1283493"/>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37" name="Google Shape;937;p91"/>
          <p:cNvSpPr/>
          <p:nvPr/>
        </p:nvSpPr>
        <p:spPr>
          <a:xfrm>
            <a:off x="5277586" y="1545379"/>
            <a:ext cx="5487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38" name="Google Shape;938;p91"/>
          <p:cNvSpPr/>
          <p:nvPr/>
        </p:nvSpPr>
        <p:spPr>
          <a:xfrm>
            <a:off x="3349950" y="1547841"/>
            <a:ext cx="548700" cy="548700"/>
          </a:xfrm>
          <a:prstGeom prst="ellipse">
            <a:avLst/>
          </a:prstGeom>
          <a:solidFill>
            <a:schemeClr val="lt1"/>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39" name="Google Shape;939;p91"/>
          <p:cNvSpPr/>
          <p:nvPr/>
        </p:nvSpPr>
        <p:spPr>
          <a:xfrm>
            <a:off x="5353786" y="2618810"/>
            <a:ext cx="5487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40" name="Google Shape;940;p91"/>
          <p:cNvSpPr/>
          <p:nvPr/>
        </p:nvSpPr>
        <p:spPr>
          <a:xfrm>
            <a:off x="3273750" y="2702410"/>
            <a:ext cx="5487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41" name="Google Shape;941;p91"/>
          <p:cNvSpPr/>
          <p:nvPr/>
        </p:nvSpPr>
        <p:spPr>
          <a:xfrm>
            <a:off x="4276611" y="987681"/>
            <a:ext cx="5487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42" name="Google Shape;942;p91"/>
          <p:cNvSpPr/>
          <p:nvPr/>
        </p:nvSpPr>
        <p:spPr>
          <a:xfrm>
            <a:off x="4276611" y="3301869"/>
            <a:ext cx="5487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43" name="Google Shape;943;p91"/>
          <p:cNvSpPr txBox="1">
            <a:spLocks noGrp="1"/>
          </p:cNvSpPr>
          <p:nvPr>
            <p:ph type="subTitle" idx="1"/>
          </p:nvPr>
        </p:nvSpPr>
        <p:spPr>
          <a:xfrm>
            <a:off x="963168" y="17678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44" name="Google Shape;944;p91"/>
          <p:cNvSpPr txBox="1">
            <a:spLocks noGrp="1"/>
          </p:cNvSpPr>
          <p:nvPr>
            <p:ph type="subTitle" idx="2"/>
          </p:nvPr>
        </p:nvSpPr>
        <p:spPr>
          <a:xfrm>
            <a:off x="963168" y="1831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45" name="Google Shape;945;p91"/>
          <p:cNvSpPr txBox="1">
            <a:spLocks noGrp="1"/>
          </p:cNvSpPr>
          <p:nvPr>
            <p:ph type="subTitle" idx="3"/>
          </p:nvPr>
        </p:nvSpPr>
        <p:spPr>
          <a:xfrm>
            <a:off x="3005661" y="424375"/>
            <a:ext cx="3090600" cy="24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46" name="Google Shape;946;p91"/>
          <p:cNvSpPr txBox="1">
            <a:spLocks noGrp="1"/>
          </p:cNvSpPr>
          <p:nvPr>
            <p:ph type="subTitle" idx="4"/>
          </p:nvPr>
        </p:nvSpPr>
        <p:spPr>
          <a:xfrm>
            <a:off x="3005661" y="488400"/>
            <a:ext cx="3090600" cy="44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947" name="Google Shape;947;p91"/>
          <p:cNvSpPr txBox="1">
            <a:spLocks noGrp="1"/>
          </p:cNvSpPr>
          <p:nvPr>
            <p:ph type="subTitle" idx="5"/>
          </p:nvPr>
        </p:nvSpPr>
        <p:spPr>
          <a:xfrm>
            <a:off x="5971036" y="2868328"/>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48" name="Google Shape;948;p91"/>
          <p:cNvSpPr txBox="1">
            <a:spLocks noGrp="1"/>
          </p:cNvSpPr>
          <p:nvPr>
            <p:ph type="subTitle" idx="6"/>
          </p:nvPr>
        </p:nvSpPr>
        <p:spPr>
          <a:xfrm>
            <a:off x="5971036" y="2926961"/>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49" name="Google Shape;949;p91"/>
          <p:cNvSpPr txBox="1">
            <a:spLocks noGrp="1"/>
          </p:cNvSpPr>
          <p:nvPr>
            <p:ph type="subTitle" idx="7"/>
          </p:nvPr>
        </p:nvSpPr>
        <p:spPr>
          <a:xfrm>
            <a:off x="5972794" y="1718497"/>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50" name="Google Shape;950;p91"/>
          <p:cNvSpPr txBox="1">
            <a:spLocks noGrp="1"/>
          </p:cNvSpPr>
          <p:nvPr>
            <p:ph type="subTitle" idx="8"/>
          </p:nvPr>
        </p:nvSpPr>
        <p:spPr>
          <a:xfrm>
            <a:off x="5972794" y="1782504"/>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51" name="Google Shape;951;p91"/>
          <p:cNvSpPr txBox="1">
            <a:spLocks noGrp="1"/>
          </p:cNvSpPr>
          <p:nvPr>
            <p:ph type="subTitle" idx="9"/>
          </p:nvPr>
        </p:nvSpPr>
        <p:spPr>
          <a:xfrm>
            <a:off x="975636" y="29162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52" name="Google Shape;952;p91"/>
          <p:cNvSpPr txBox="1">
            <a:spLocks noGrp="1"/>
          </p:cNvSpPr>
          <p:nvPr>
            <p:ph type="subTitle" idx="13"/>
          </p:nvPr>
        </p:nvSpPr>
        <p:spPr>
          <a:xfrm>
            <a:off x="975636" y="2974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53" name="Google Shape;953;p91"/>
          <p:cNvSpPr txBox="1">
            <a:spLocks noGrp="1"/>
          </p:cNvSpPr>
          <p:nvPr>
            <p:ph type="subTitle" idx="14"/>
          </p:nvPr>
        </p:nvSpPr>
        <p:spPr>
          <a:xfrm>
            <a:off x="3007461" y="4071400"/>
            <a:ext cx="3087000" cy="24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54" name="Google Shape;954;p91"/>
          <p:cNvSpPr txBox="1">
            <a:spLocks noGrp="1"/>
          </p:cNvSpPr>
          <p:nvPr>
            <p:ph type="subTitle" idx="15"/>
          </p:nvPr>
        </p:nvSpPr>
        <p:spPr>
          <a:xfrm>
            <a:off x="3007461" y="4135410"/>
            <a:ext cx="3087000" cy="44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85. Four dates horizontal timeline">
  <p:cSld name="Four dates horizontal timeline">
    <p:spTree>
      <p:nvGrpSpPr>
        <p:cNvPr id="1" name="Shape 955"/>
        <p:cNvGrpSpPr/>
        <p:nvPr/>
      </p:nvGrpSpPr>
      <p:grpSpPr>
        <a:xfrm>
          <a:off x="0" y="0"/>
          <a:ext cx="0" cy="0"/>
          <a:chOff x="0" y="0"/>
          <a:chExt cx="0" cy="0"/>
        </a:xfrm>
      </p:grpSpPr>
      <p:grpSp>
        <p:nvGrpSpPr>
          <p:cNvPr id="956" name="Google Shape;956;p92"/>
          <p:cNvGrpSpPr/>
          <p:nvPr/>
        </p:nvGrpSpPr>
        <p:grpSpPr>
          <a:xfrm>
            <a:off x="3221050" y="2481730"/>
            <a:ext cx="120015" cy="1042512"/>
            <a:chOff x="8582701" y="8238489"/>
            <a:chExt cx="320040" cy="2780031"/>
          </a:xfrm>
        </p:grpSpPr>
        <p:cxnSp>
          <p:nvCxnSpPr>
            <p:cNvPr id="957" name="Google Shape;957;p92"/>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58" name="Google Shape;958;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59" name="Google Shape;959;p92"/>
          <p:cNvGrpSpPr/>
          <p:nvPr/>
        </p:nvGrpSpPr>
        <p:grpSpPr>
          <a:xfrm>
            <a:off x="714375" y="948104"/>
            <a:ext cx="257175" cy="1431608"/>
            <a:chOff x="1880937" y="2193885"/>
            <a:chExt cx="685800" cy="3817620"/>
          </a:xfrm>
        </p:grpSpPr>
        <p:cxnSp>
          <p:nvCxnSpPr>
            <p:cNvPr id="960" name="Google Shape;960;p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61" name="Google Shape;961;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62" name="Google Shape;962;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63" name="Google Shape;963;p92"/>
          <p:cNvCxnSpPr/>
          <p:nvPr/>
        </p:nvCxnSpPr>
        <p:spPr>
          <a:xfrm>
            <a:off x="714450" y="2341913"/>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64" name="Google Shape;964;p92"/>
          <p:cNvSpPr/>
          <p:nvPr/>
        </p:nvSpPr>
        <p:spPr>
          <a:xfrm>
            <a:off x="427171" y="2067563"/>
            <a:ext cx="5451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5" name="Google Shape;965;p92"/>
          <p:cNvSpPr/>
          <p:nvPr/>
        </p:nvSpPr>
        <p:spPr>
          <a:xfrm>
            <a:off x="3008505" y="2067563"/>
            <a:ext cx="5451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66" name="Google Shape;966;p92"/>
          <p:cNvGrpSpPr/>
          <p:nvPr/>
        </p:nvGrpSpPr>
        <p:grpSpPr>
          <a:xfrm rot="10800000">
            <a:off x="8190497" y="2402681"/>
            <a:ext cx="257175" cy="1508236"/>
            <a:chOff x="1880937" y="2193885"/>
            <a:chExt cx="685800" cy="4021962"/>
          </a:xfrm>
        </p:grpSpPr>
        <p:cxnSp>
          <p:nvCxnSpPr>
            <p:cNvPr id="967" name="Google Shape;967;p92"/>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968" name="Google Shape;968;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69" name="Google Shape;969;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970" name="Google Shape;970;p92"/>
          <p:cNvGrpSpPr/>
          <p:nvPr/>
        </p:nvGrpSpPr>
        <p:grpSpPr>
          <a:xfrm rot="10800000" flipH="1">
            <a:off x="5797867" y="1495794"/>
            <a:ext cx="120015" cy="902057"/>
            <a:chOff x="8582701" y="8613035"/>
            <a:chExt cx="320040" cy="2405485"/>
          </a:xfrm>
        </p:grpSpPr>
        <p:cxnSp>
          <p:nvCxnSpPr>
            <p:cNvPr id="971" name="Google Shape;971;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972" name="Google Shape;972;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973" name="Google Shape;973;p92"/>
          <p:cNvSpPr/>
          <p:nvPr/>
        </p:nvSpPr>
        <p:spPr>
          <a:xfrm>
            <a:off x="5589834" y="2067563"/>
            <a:ext cx="5451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74" name="Google Shape;974;p92"/>
          <p:cNvSpPr/>
          <p:nvPr/>
        </p:nvSpPr>
        <p:spPr>
          <a:xfrm>
            <a:off x="8190506" y="2067563"/>
            <a:ext cx="5451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75" name="Google Shape;975;p92"/>
          <p:cNvSpPr txBox="1">
            <a:spLocks noGrp="1"/>
          </p:cNvSpPr>
          <p:nvPr>
            <p:ph type="subTitle" idx="1"/>
          </p:nvPr>
        </p:nvSpPr>
        <p:spPr>
          <a:xfrm>
            <a:off x="1036750" y="965250"/>
            <a:ext cx="275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76" name="Google Shape;976;p92"/>
          <p:cNvSpPr txBox="1">
            <a:spLocks noGrp="1"/>
          </p:cNvSpPr>
          <p:nvPr>
            <p:ph type="subTitle" idx="2"/>
          </p:nvPr>
        </p:nvSpPr>
        <p:spPr>
          <a:xfrm>
            <a:off x="1036754" y="617075"/>
            <a:ext cx="275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77" name="Google Shape;977;p92"/>
          <p:cNvSpPr txBox="1">
            <a:spLocks noGrp="1"/>
          </p:cNvSpPr>
          <p:nvPr>
            <p:ph type="subTitle" idx="3"/>
          </p:nvPr>
        </p:nvSpPr>
        <p:spPr>
          <a:xfrm>
            <a:off x="4479525" y="965250"/>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78" name="Google Shape;978;p92"/>
          <p:cNvSpPr txBox="1">
            <a:spLocks noGrp="1"/>
          </p:cNvSpPr>
          <p:nvPr>
            <p:ph type="subTitle" idx="4"/>
          </p:nvPr>
        </p:nvSpPr>
        <p:spPr>
          <a:xfrm>
            <a:off x="4479529" y="617075"/>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79" name="Google Shape;979;p92"/>
          <p:cNvSpPr txBox="1">
            <a:spLocks noGrp="1"/>
          </p:cNvSpPr>
          <p:nvPr>
            <p:ph type="subTitle" idx="5"/>
          </p:nvPr>
        </p:nvSpPr>
        <p:spPr>
          <a:xfrm>
            <a:off x="1902700" y="3743675"/>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80" name="Google Shape;980;p92"/>
          <p:cNvSpPr txBox="1">
            <a:spLocks noGrp="1"/>
          </p:cNvSpPr>
          <p:nvPr>
            <p:ph type="subTitle" idx="6"/>
          </p:nvPr>
        </p:nvSpPr>
        <p:spPr>
          <a:xfrm>
            <a:off x="1902704" y="3395500"/>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81" name="Google Shape;981;p92"/>
          <p:cNvSpPr txBox="1">
            <a:spLocks noGrp="1"/>
          </p:cNvSpPr>
          <p:nvPr>
            <p:ph type="subTitle" idx="7"/>
          </p:nvPr>
        </p:nvSpPr>
        <p:spPr>
          <a:xfrm>
            <a:off x="5306575" y="3743675"/>
            <a:ext cx="275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82" name="Google Shape;982;p92"/>
          <p:cNvSpPr txBox="1">
            <a:spLocks noGrp="1"/>
          </p:cNvSpPr>
          <p:nvPr>
            <p:ph type="subTitle" idx="8"/>
          </p:nvPr>
        </p:nvSpPr>
        <p:spPr>
          <a:xfrm>
            <a:off x="5306579" y="3395500"/>
            <a:ext cx="275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6. Five dates horizontal timeline">
  <p:cSld name="Five dates horizontal timeline">
    <p:spTree>
      <p:nvGrpSpPr>
        <p:cNvPr id="1" name="Shape 983"/>
        <p:cNvGrpSpPr/>
        <p:nvPr/>
      </p:nvGrpSpPr>
      <p:grpSpPr>
        <a:xfrm>
          <a:off x="0" y="0"/>
          <a:ext cx="0" cy="0"/>
          <a:chOff x="0" y="0"/>
          <a:chExt cx="0" cy="0"/>
        </a:xfrm>
      </p:grpSpPr>
      <p:grpSp>
        <p:nvGrpSpPr>
          <p:cNvPr id="984" name="Google Shape;984;p93"/>
          <p:cNvGrpSpPr/>
          <p:nvPr/>
        </p:nvGrpSpPr>
        <p:grpSpPr>
          <a:xfrm>
            <a:off x="6447802" y="2312059"/>
            <a:ext cx="120037" cy="907672"/>
            <a:chOff x="8582641" y="8598062"/>
            <a:chExt cx="320100" cy="2420458"/>
          </a:xfrm>
        </p:grpSpPr>
        <p:cxnSp>
          <p:nvCxnSpPr>
            <p:cNvPr id="985" name="Google Shape;985;p93"/>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86" name="Google Shape;986;p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87" name="Google Shape;987;p93"/>
          <p:cNvGrpSpPr/>
          <p:nvPr/>
        </p:nvGrpSpPr>
        <p:grpSpPr>
          <a:xfrm rot="10800000" flipH="1">
            <a:off x="4529432" y="1953284"/>
            <a:ext cx="120037" cy="902002"/>
            <a:chOff x="8582641" y="8613180"/>
            <a:chExt cx="320100" cy="2405340"/>
          </a:xfrm>
        </p:grpSpPr>
        <p:cxnSp>
          <p:nvCxnSpPr>
            <p:cNvPr id="988" name="Google Shape;988;p93"/>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989" name="Google Shape;989;p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90" name="Google Shape;990;p93"/>
          <p:cNvGrpSpPr/>
          <p:nvPr/>
        </p:nvGrpSpPr>
        <p:grpSpPr>
          <a:xfrm>
            <a:off x="2590812" y="2312059"/>
            <a:ext cx="120015" cy="907672"/>
            <a:chOff x="8582701" y="8598062"/>
            <a:chExt cx="320040" cy="2420458"/>
          </a:xfrm>
        </p:grpSpPr>
        <p:cxnSp>
          <p:nvCxnSpPr>
            <p:cNvPr id="991" name="Google Shape;991;p93"/>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92" name="Google Shape;992;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93" name="Google Shape;993;p93"/>
          <p:cNvGrpSpPr/>
          <p:nvPr/>
        </p:nvGrpSpPr>
        <p:grpSpPr>
          <a:xfrm>
            <a:off x="722313" y="1100793"/>
            <a:ext cx="257175" cy="1431608"/>
            <a:chOff x="1880937" y="2193885"/>
            <a:chExt cx="685800" cy="3817620"/>
          </a:xfrm>
        </p:grpSpPr>
        <p:cxnSp>
          <p:nvCxnSpPr>
            <p:cNvPr id="994" name="Google Shape;994;p9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95" name="Google Shape;995;p93"/>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96" name="Google Shape;996;p93"/>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97" name="Google Shape;997;p93"/>
          <p:cNvCxnSpPr/>
          <p:nvPr/>
        </p:nvCxnSpPr>
        <p:spPr>
          <a:xfrm>
            <a:off x="722313" y="2612096"/>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98" name="Google Shape;998;p93"/>
          <p:cNvSpPr/>
          <p:nvPr/>
        </p:nvSpPr>
        <p:spPr>
          <a:xfrm>
            <a:off x="2378270" y="2312059"/>
            <a:ext cx="5451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9" name="Google Shape;999;p93"/>
          <p:cNvSpPr/>
          <p:nvPr/>
        </p:nvSpPr>
        <p:spPr>
          <a:xfrm>
            <a:off x="4306766" y="2312059"/>
            <a:ext cx="5451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00" name="Google Shape;1000;p93"/>
          <p:cNvSpPr/>
          <p:nvPr/>
        </p:nvSpPr>
        <p:spPr>
          <a:xfrm>
            <a:off x="6235259" y="2312059"/>
            <a:ext cx="5451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01" name="Google Shape;1001;p93"/>
          <p:cNvGrpSpPr/>
          <p:nvPr/>
        </p:nvGrpSpPr>
        <p:grpSpPr>
          <a:xfrm flipH="1">
            <a:off x="8188959" y="1100793"/>
            <a:ext cx="257175" cy="1431608"/>
            <a:chOff x="1880937" y="2193885"/>
            <a:chExt cx="685800" cy="3817620"/>
          </a:xfrm>
        </p:grpSpPr>
        <p:cxnSp>
          <p:nvCxnSpPr>
            <p:cNvPr id="1002" name="Google Shape;1002;p9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03" name="Google Shape;1003;p93"/>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04" name="Google Shape;1004;p93"/>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05" name="Google Shape;1005;p93"/>
          <p:cNvSpPr/>
          <p:nvPr/>
        </p:nvSpPr>
        <p:spPr>
          <a:xfrm>
            <a:off x="435134" y="2312059"/>
            <a:ext cx="5451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06" name="Google Shape;1006;p93"/>
          <p:cNvSpPr/>
          <p:nvPr/>
        </p:nvSpPr>
        <p:spPr>
          <a:xfrm>
            <a:off x="8163768" y="2312059"/>
            <a:ext cx="5451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07" name="Google Shape;1007;p93"/>
          <p:cNvSpPr txBox="1">
            <a:spLocks noGrp="1"/>
          </p:cNvSpPr>
          <p:nvPr>
            <p:ph type="subTitle" idx="1"/>
          </p:nvPr>
        </p:nvSpPr>
        <p:spPr>
          <a:xfrm>
            <a:off x="1044688" y="1098300"/>
            <a:ext cx="2150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08" name="Google Shape;1008;p93"/>
          <p:cNvSpPr txBox="1">
            <a:spLocks noGrp="1"/>
          </p:cNvSpPr>
          <p:nvPr>
            <p:ph type="subTitle" idx="2"/>
          </p:nvPr>
        </p:nvSpPr>
        <p:spPr>
          <a:xfrm>
            <a:off x="1044690" y="799069"/>
            <a:ext cx="2150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9" name="Google Shape;1009;p93"/>
          <p:cNvSpPr txBox="1">
            <a:spLocks noGrp="1"/>
          </p:cNvSpPr>
          <p:nvPr>
            <p:ph type="subTitle" idx="3"/>
          </p:nvPr>
        </p:nvSpPr>
        <p:spPr>
          <a:xfrm>
            <a:off x="3503963" y="1098300"/>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10" name="Google Shape;1010;p93"/>
          <p:cNvSpPr txBox="1">
            <a:spLocks noGrp="1"/>
          </p:cNvSpPr>
          <p:nvPr>
            <p:ph type="subTitle" idx="4"/>
          </p:nvPr>
        </p:nvSpPr>
        <p:spPr>
          <a:xfrm>
            <a:off x="3503965" y="799069"/>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11" name="Google Shape;1011;p93"/>
          <p:cNvSpPr txBox="1">
            <a:spLocks noGrp="1"/>
          </p:cNvSpPr>
          <p:nvPr>
            <p:ph type="subTitle" idx="5"/>
          </p:nvPr>
        </p:nvSpPr>
        <p:spPr>
          <a:xfrm>
            <a:off x="5963238" y="1098300"/>
            <a:ext cx="2150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012" name="Google Shape;1012;p93"/>
          <p:cNvSpPr txBox="1">
            <a:spLocks noGrp="1"/>
          </p:cNvSpPr>
          <p:nvPr>
            <p:ph type="subTitle" idx="6"/>
          </p:nvPr>
        </p:nvSpPr>
        <p:spPr>
          <a:xfrm>
            <a:off x="5963240" y="799069"/>
            <a:ext cx="2150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13" name="Google Shape;1013;p93"/>
          <p:cNvSpPr txBox="1">
            <a:spLocks noGrp="1"/>
          </p:cNvSpPr>
          <p:nvPr>
            <p:ph type="subTitle" idx="7"/>
          </p:nvPr>
        </p:nvSpPr>
        <p:spPr>
          <a:xfrm>
            <a:off x="1575475" y="356412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14" name="Google Shape;1014;p93"/>
          <p:cNvSpPr txBox="1">
            <a:spLocks noGrp="1"/>
          </p:cNvSpPr>
          <p:nvPr>
            <p:ph type="subTitle" idx="8"/>
          </p:nvPr>
        </p:nvSpPr>
        <p:spPr>
          <a:xfrm>
            <a:off x="1575478" y="326489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15" name="Google Shape;1015;p93"/>
          <p:cNvSpPr txBox="1">
            <a:spLocks noGrp="1"/>
          </p:cNvSpPr>
          <p:nvPr>
            <p:ph type="subTitle" idx="9"/>
          </p:nvPr>
        </p:nvSpPr>
        <p:spPr>
          <a:xfrm>
            <a:off x="5432438" y="356412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16" name="Google Shape;1016;p93"/>
          <p:cNvSpPr txBox="1">
            <a:spLocks noGrp="1"/>
          </p:cNvSpPr>
          <p:nvPr>
            <p:ph type="subTitle" idx="13"/>
          </p:nvPr>
        </p:nvSpPr>
        <p:spPr>
          <a:xfrm>
            <a:off x="5432440" y="326489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87. Six dates horizontal timeline">
  <p:cSld name="Six dates horizontal timeline">
    <p:spTree>
      <p:nvGrpSpPr>
        <p:cNvPr id="1" name="Shape 1017"/>
        <p:cNvGrpSpPr/>
        <p:nvPr/>
      </p:nvGrpSpPr>
      <p:grpSpPr>
        <a:xfrm>
          <a:off x="0" y="0"/>
          <a:ext cx="0" cy="0"/>
          <a:chOff x="0" y="0"/>
          <a:chExt cx="0" cy="0"/>
        </a:xfrm>
      </p:grpSpPr>
      <p:grpSp>
        <p:nvGrpSpPr>
          <p:cNvPr id="1018" name="Google Shape;1018;p94"/>
          <p:cNvGrpSpPr/>
          <p:nvPr/>
        </p:nvGrpSpPr>
        <p:grpSpPr>
          <a:xfrm>
            <a:off x="2178100" y="2359999"/>
            <a:ext cx="120015" cy="902057"/>
            <a:chOff x="8582701" y="8613035"/>
            <a:chExt cx="320040" cy="2405485"/>
          </a:xfrm>
        </p:grpSpPr>
        <p:cxnSp>
          <p:nvCxnSpPr>
            <p:cNvPr id="1019" name="Google Shape;1019;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0" name="Google Shape;1020;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21" name="Google Shape;1021;p94"/>
          <p:cNvCxnSpPr/>
          <p:nvPr/>
        </p:nvCxnSpPr>
        <p:spPr>
          <a:xfrm>
            <a:off x="714375" y="2571890"/>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022" name="Google Shape;1022;p94"/>
          <p:cNvSpPr/>
          <p:nvPr/>
        </p:nvSpPr>
        <p:spPr>
          <a:xfrm>
            <a:off x="1968398" y="2297478"/>
            <a:ext cx="5451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3" name="Google Shape;1023;p94"/>
          <p:cNvGrpSpPr/>
          <p:nvPr/>
        </p:nvGrpSpPr>
        <p:grpSpPr>
          <a:xfrm rot="10800000" flipH="1">
            <a:off x="6806842" y="1915484"/>
            <a:ext cx="120015" cy="902057"/>
            <a:chOff x="8582701" y="8613035"/>
            <a:chExt cx="320040" cy="2405485"/>
          </a:xfrm>
        </p:grpSpPr>
        <p:cxnSp>
          <p:nvCxnSpPr>
            <p:cNvPr id="1024" name="Google Shape;1024;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5" name="Google Shape;1025;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6" name="Google Shape;1026;p94"/>
          <p:cNvSpPr/>
          <p:nvPr/>
        </p:nvSpPr>
        <p:spPr>
          <a:xfrm>
            <a:off x="6594254" y="2297478"/>
            <a:ext cx="5451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7" name="Google Shape;1027;p94"/>
          <p:cNvGrpSpPr/>
          <p:nvPr/>
        </p:nvGrpSpPr>
        <p:grpSpPr>
          <a:xfrm>
            <a:off x="5270711" y="2340338"/>
            <a:ext cx="120015" cy="902057"/>
            <a:chOff x="8582701" y="8613035"/>
            <a:chExt cx="320040" cy="2405485"/>
          </a:xfrm>
        </p:grpSpPr>
        <p:cxnSp>
          <p:nvCxnSpPr>
            <p:cNvPr id="1028" name="Google Shape;1028;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9" name="Google Shape;1029;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30" name="Google Shape;1030;p94"/>
          <p:cNvSpPr/>
          <p:nvPr/>
        </p:nvSpPr>
        <p:spPr>
          <a:xfrm>
            <a:off x="5052302" y="2297478"/>
            <a:ext cx="5451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1" name="Google Shape;1031;p94"/>
          <p:cNvGrpSpPr/>
          <p:nvPr/>
        </p:nvGrpSpPr>
        <p:grpSpPr>
          <a:xfrm rot="10800000" flipH="1">
            <a:off x="3722873" y="1895823"/>
            <a:ext cx="120015" cy="902057"/>
            <a:chOff x="8582701" y="8613035"/>
            <a:chExt cx="320040" cy="2405485"/>
          </a:xfrm>
        </p:grpSpPr>
        <p:cxnSp>
          <p:nvCxnSpPr>
            <p:cNvPr id="1032" name="Google Shape;1032;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33" name="Google Shape;1033;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34" name="Google Shape;1034;p94"/>
          <p:cNvSpPr/>
          <p:nvPr/>
        </p:nvSpPr>
        <p:spPr>
          <a:xfrm>
            <a:off x="3510350" y="2297478"/>
            <a:ext cx="5451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5" name="Google Shape;1035;p94"/>
          <p:cNvGrpSpPr/>
          <p:nvPr/>
        </p:nvGrpSpPr>
        <p:grpSpPr>
          <a:xfrm>
            <a:off x="714375" y="1062993"/>
            <a:ext cx="257175" cy="1431608"/>
            <a:chOff x="1880937" y="2193885"/>
            <a:chExt cx="685800" cy="3817620"/>
          </a:xfrm>
        </p:grpSpPr>
        <p:cxnSp>
          <p:nvCxnSpPr>
            <p:cNvPr id="1036" name="Google Shape;1036;p9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37" name="Google Shape;1037;p94"/>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38" name="Google Shape;1038;p94"/>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9" name="Google Shape;1039;p94"/>
          <p:cNvSpPr/>
          <p:nvPr/>
        </p:nvSpPr>
        <p:spPr>
          <a:xfrm>
            <a:off x="426446" y="2297478"/>
            <a:ext cx="5451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40" name="Google Shape;1040;p94"/>
          <p:cNvGrpSpPr/>
          <p:nvPr/>
        </p:nvGrpSpPr>
        <p:grpSpPr>
          <a:xfrm rot="10800000">
            <a:off x="8190497" y="2584245"/>
            <a:ext cx="257175" cy="1508236"/>
            <a:chOff x="1880937" y="2193885"/>
            <a:chExt cx="685800" cy="4021962"/>
          </a:xfrm>
        </p:grpSpPr>
        <p:cxnSp>
          <p:nvCxnSpPr>
            <p:cNvPr id="1041" name="Google Shape;1041;p94"/>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1042" name="Google Shape;1042;p94"/>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43" name="Google Shape;1043;p94"/>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44" name="Google Shape;1044;p94"/>
          <p:cNvSpPr/>
          <p:nvPr/>
        </p:nvSpPr>
        <p:spPr>
          <a:xfrm>
            <a:off x="8136206" y="2297478"/>
            <a:ext cx="545100" cy="548700"/>
          </a:xfrm>
          <a:prstGeom prst="ellipse">
            <a:avLst/>
          </a:prstGeom>
          <a:solidFill>
            <a:schemeClr val="lt1"/>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45" name="Google Shape;1045;p94"/>
          <p:cNvSpPr txBox="1">
            <a:spLocks noGrp="1"/>
          </p:cNvSpPr>
          <p:nvPr>
            <p:ph type="subTitle" idx="1"/>
          </p:nvPr>
        </p:nvSpPr>
        <p:spPr>
          <a:xfrm>
            <a:off x="1036750" y="889051"/>
            <a:ext cx="182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46" name="Google Shape;1046;p94"/>
          <p:cNvSpPr txBox="1">
            <a:spLocks noGrp="1"/>
          </p:cNvSpPr>
          <p:nvPr>
            <p:ph type="subTitle" idx="2"/>
          </p:nvPr>
        </p:nvSpPr>
        <p:spPr>
          <a:xfrm>
            <a:off x="1036753" y="589825"/>
            <a:ext cx="182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7" name="Google Shape;1047;p94"/>
          <p:cNvSpPr txBox="1">
            <a:spLocks noGrp="1"/>
          </p:cNvSpPr>
          <p:nvPr>
            <p:ph type="subTitle" idx="3"/>
          </p:nvPr>
        </p:nvSpPr>
        <p:spPr>
          <a:xfrm>
            <a:off x="2869538" y="8890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48" name="Google Shape;1048;p94"/>
          <p:cNvSpPr txBox="1">
            <a:spLocks noGrp="1"/>
          </p:cNvSpPr>
          <p:nvPr>
            <p:ph type="subTitle" idx="4"/>
          </p:nvPr>
        </p:nvSpPr>
        <p:spPr>
          <a:xfrm>
            <a:off x="2869540" y="5898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9" name="Google Shape;1049;p94"/>
          <p:cNvSpPr txBox="1">
            <a:spLocks noGrp="1"/>
          </p:cNvSpPr>
          <p:nvPr>
            <p:ph type="subTitle" idx="5"/>
          </p:nvPr>
        </p:nvSpPr>
        <p:spPr>
          <a:xfrm>
            <a:off x="5953438" y="8890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50" name="Google Shape;1050;p94"/>
          <p:cNvSpPr txBox="1">
            <a:spLocks noGrp="1"/>
          </p:cNvSpPr>
          <p:nvPr>
            <p:ph type="subTitle" idx="6"/>
          </p:nvPr>
        </p:nvSpPr>
        <p:spPr>
          <a:xfrm>
            <a:off x="5953440" y="5898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1" name="Google Shape;1051;p94"/>
          <p:cNvSpPr txBox="1">
            <a:spLocks noGrp="1"/>
          </p:cNvSpPr>
          <p:nvPr>
            <p:ph type="subTitle" idx="7"/>
          </p:nvPr>
        </p:nvSpPr>
        <p:spPr>
          <a:xfrm>
            <a:off x="1324875" y="36335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52" name="Google Shape;1052;p94"/>
          <p:cNvSpPr txBox="1">
            <a:spLocks noGrp="1"/>
          </p:cNvSpPr>
          <p:nvPr>
            <p:ph type="subTitle" idx="8"/>
          </p:nvPr>
        </p:nvSpPr>
        <p:spPr>
          <a:xfrm>
            <a:off x="1324878" y="33343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3" name="Google Shape;1053;p94"/>
          <p:cNvSpPr txBox="1">
            <a:spLocks noGrp="1"/>
          </p:cNvSpPr>
          <p:nvPr>
            <p:ph type="subTitle" idx="9"/>
          </p:nvPr>
        </p:nvSpPr>
        <p:spPr>
          <a:xfrm>
            <a:off x="4414225" y="36335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54" name="Google Shape;1054;p94"/>
          <p:cNvSpPr txBox="1">
            <a:spLocks noGrp="1"/>
          </p:cNvSpPr>
          <p:nvPr>
            <p:ph type="subTitle" idx="13"/>
          </p:nvPr>
        </p:nvSpPr>
        <p:spPr>
          <a:xfrm>
            <a:off x="4414228" y="33343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5" name="Google Shape;1055;p94"/>
          <p:cNvSpPr txBox="1">
            <a:spLocks noGrp="1"/>
          </p:cNvSpPr>
          <p:nvPr>
            <p:ph type="subTitle" idx="14"/>
          </p:nvPr>
        </p:nvSpPr>
        <p:spPr>
          <a:xfrm>
            <a:off x="6309488" y="3633551"/>
            <a:ext cx="182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056" name="Google Shape;1056;p94"/>
          <p:cNvSpPr txBox="1">
            <a:spLocks noGrp="1"/>
          </p:cNvSpPr>
          <p:nvPr>
            <p:ph type="subTitle" idx="15"/>
          </p:nvPr>
        </p:nvSpPr>
        <p:spPr>
          <a:xfrm>
            <a:off x="6309490" y="3334325"/>
            <a:ext cx="182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9. Four dates vertical timeline">
  <p:cSld name="Four dates vertical timeline">
    <p:spTree>
      <p:nvGrpSpPr>
        <p:cNvPr id="1" name="Shape 1080"/>
        <p:cNvGrpSpPr/>
        <p:nvPr/>
      </p:nvGrpSpPr>
      <p:grpSpPr>
        <a:xfrm>
          <a:off x="0" y="0"/>
          <a:ext cx="0" cy="0"/>
          <a:chOff x="0" y="0"/>
          <a:chExt cx="0" cy="0"/>
        </a:xfrm>
      </p:grpSpPr>
      <p:grpSp>
        <p:nvGrpSpPr>
          <p:cNvPr id="1081" name="Google Shape;1081;p96"/>
          <p:cNvGrpSpPr/>
          <p:nvPr/>
        </p:nvGrpSpPr>
        <p:grpSpPr>
          <a:xfrm rot="5400000" flipH="1">
            <a:off x="3752579" y="3207899"/>
            <a:ext cx="120015" cy="1494823"/>
            <a:chOff x="8582701" y="7032325"/>
            <a:chExt cx="320040" cy="3986195"/>
          </a:xfrm>
        </p:grpSpPr>
        <p:cxnSp>
          <p:nvCxnSpPr>
            <p:cNvPr id="1082" name="Google Shape;1082;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3" name="Google Shape;1083;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84" name="Google Shape;1084;p96"/>
          <p:cNvGrpSpPr/>
          <p:nvPr/>
        </p:nvGrpSpPr>
        <p:grpSpPr>
          <a:xfrm rot="5400000" flipH="1">
            <a:off x="3760771" y="915503"/>
            <a:ext cx="120015" cy="1494823"/>
            <a:chOff x="8582701" y="7032325"/>
            <a:chExt cx="320040" cy="3986195"/>
          </a:xfrm>
        </p:grpSpPr>
        <p:cxnSp>
          <p:nvCxnSpPr>
            <p:cNvPr id="1085" name="Google Shape;1085;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6" name="Google Shape;1086;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87" name="Google Shape;1087;p96"/>
          <p:cNvGrpSpPr/>
          <p:nvPr/>
        </p:nvGrpSpPr>
        <p:grpSpPr>
          <a:xfrm rot="-5400000">
            <a:off x="5263214" y="-230695"/>
            <a:ext cx="120015" cy="1494823"/>
            <a:chOff x="8582701" y="7032325"/>
            <a:chExt cx="320040" cy="3986195"/>
          </a:xfrm>
        </p:grpSpPr>
        <p:cxnSp>
          <p:nvCxnSpPr>
            <p:cNvPr id="1088" name="Google Shape;1088;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9" name="Google Shape;1089;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90" name="Google Shape;1090;p96"/>
          <p:cNvGrpSpPr/>
          <p:nvPr/>
        </p:nvGrpSpPr>
        <p:grpSpPr>
          <a:xfrm rot="-5400000">
            <a:off x="5263214" y="2061701"/>
            <a:ext cx="120015" cy="1494823"/>
            <a:chOff x="8582701" y="7032325"/>
            <a:chExt cx="320040" cy="3986195"/>
          </a:xfrm>
        </p:grpSpPr>
        <p:cxnSp>
          <p:nvCxnSpPr>
            <p:cNvPr id="1091" name="Google Shape;1091;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2" name="Google Shape;1092;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93" name="Google Shape;1093;p96"/>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1094" name="Google Shape;1094;p96"/>
          <p:cNvSpPr/>
          <p:nvPr/>
        </p:nvSpPr>
        <p:spPr>
          <a:xfrm>
            <a:off x="4274106" y="3653844"/>
            <a:ext cx="600000" cy="6000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5" name="Google Shape;1095;p96"/>
          <p:cNvSpPr/>
          <p:nvPr/>
        </p:nvSpPr>
        <p:spPr>
          <a:xfrm>
            <a:off x="4274106" y="215250"/>
            <a:ext cx="600000" cy="6000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6" name="Google Shape;1096;p96"/>
          <p:cNvSpPr/>
          <p:nvPr/>
        </p:nvSpPr>
        <p:spPr>
          <a:xfrm>
            <a:off x="4274106" y="1361448"/>
            <a:ext cx="600000" cy="600000"/>
          </a:xfrm>
          <a:prstGeom prst="ellipse">
            <a:avLst/>
          </a:prstGeom>
          <a:solidFill>
            <a:schemeClr val="lt1"/>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7" name="Google Shape;1097;p96"/>
          <p:cNvSpPr/>
          <p:nvPr/>
        </p:nvSpPr>
        <p:spPr>
          <a:xfrm>
            <a:off x="4274106" y="2507646"/>
            <a:ext cx="600000" cy="600000"/>
          </a:xfrm>
          <a:prstGeom prst="ellipse">
            <a:avLst/>
          </a:prstGeom>
          <a:solidFill>
            <a:schemeClr val="lt1"/>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8" name="Google Shape;1098;p96"/>
          <p:cNvSpPr txBox="1">
            <a:spLocks noGrp="1"/>
          </p:cNvSpPr>
          <p:nvPr>
            <p:ph type="subTitle" idx="1"/>
          </p:nvPr>
        </p:nvSpPr>
        <p:spPr>
          <a:xfrm>
            <a:off x="6139100" y="3100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99" name="Google Shape;1099;p96"/>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0" name="Google Shape;1100;p96"/>
          <p:cNvSpPr txBox="1">
            <a:spLocks noGrp="1"/>
          </p:cNvSpPr>
          <p:nvPr>
            <p:ph type="subTitle" idx="3"/>
          </p:nvPr>
        </p:nvSpPr>
        <p:spPr>
          <a:xfrm>
            <a:off x="6139100" y="8580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101" name="Google Shape;1101;p96"/>
          <p:cNvSpPr txBox="1">
            <a:spLocks noGrp="1"/>
          </p:cNvSpPr>
          <p:nvPr>
            <p:ph type="subTitle" idx="4"/>
          </p:nvPr>
        </p:nvSpPr>
        <p:spPr>
          <a:xfrm>
            <a:off x="6139100" y="25972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02" name="Google Shape;1102;p96"/>
          <p:cNvSpPr txBox="1">
            <a:spLocks noGrp="1"/>
          </p:cNvSpPr>
          <p:nvPr>
            <p:ph type="subTitle" idx="5"/>
          </p:nvPr>
        </p:nvSpPr>
        <p:spPr>
          <a:xfrm>
            <a:off x="6139100" y="22980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3" name="Google Shape;1103;p96"/>
          <p:cNvSpPr txBox="1">
            <a:spLocks noGrp="1"/>
          </p:cNvSpPr>
          <p:nvPr>
            <p:ph type="subTitle" idx="6"/>
          </p:nvPr>
        </p:nvSpPr>
        <p:spPr>
          <a:xfrm>
            <a:off x="6139100" y="31452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104" name="Google Shape;1104;p96"/>
          <p:cNvSpPr txBox="1">
            <a:spLocks noGrp="1"/>
          </p:cNvSpPr>
          <p:nvPr>
            <p:ph type="subTitle" idx="7"/>
          </p:nvPr>
        </p:nvSpPr>
        <p:spPr>
          <a:xfrm>
            <a:off x="405050" y="1390629"/>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05" name="Google Shape;1105;p96"/>
          <p:cNvSpPr txBox="1">
            <a:spLocks noGrp="1"/>
          </p:cNvSpPr>
          <p:nvPr>
            <p:ph type="subTitle" idx="8"/>
          </p:nvPr>
        </p:nvSpPr>
        <p:spPr>
          <a:xfrm>
            <a:off x="405050" y="1091388"/>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6" name="Google Shape;1106;p96"/>
          <p:cNvSpPr txBox="1">
            <a:spLocks noGrp="1"/>
          </p:cNvSpPr>
          <p:nvPr>
            <p:ph type="subTitle" idx="9"/>
          </p:nvPr>
        </p:nvSpPr>
        <p:spPr>
          <a:xfrm>
            <a:off x="405050" y="1938613"/>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07" name="Google Shape;1107;p96"/>
          <p:cNvSpPr txBox="1">
            <a:spLocks noGrp="1"/>
          </p:cNvSpPr>
          <p:nvPr>
            <p:ph type="subTitle" idx="13"/>
          </p:nvPr>
        </p:nvSpPr>
        <p:spPr>
          <a:xfrm>
            <a:off x="405050" y="3681567"/>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08" name="Google Shape;1108;p96"/>
          <p:cNvSpPr txBox="1">
            <a:spLocks noGrp="1"/>
          </p:cNvSpPr>
          <p:nvPr>
            <p:ph type="subTitle" idx="14"/>
          </p:nvPr>
        </p:nvSpPr>
        <p:spPr>
          <a:xfrm>
            <a:off x="405050" y="3382325"/>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9" name="Google Shape;1109;p96"/>
          <p:cNvSpPr txBox="1">
            <a:spLocks noGrp="1"/>
          </p:cNvSpPr>
          <p:nvPr>
            <p:ph type="subTitle" idx="15"/>
          </p:nvPr>
        </p:nvSpPr>
        <p:spPr>
          <a:xfrm>
            <a:off x="405050" y="4229550"/>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90. Five dates vertical timeline">
  <p:cSld name="Five dates vertical timeline">
    <p:spTree>
      <p:nvGrpSpPr>
        <p:cNvPr id="1" name="Shape 1110"/>
        <p:cNvGrpSpPr/>
        <p:nvPr/>
      </p:nvGrpSpPr>
      <p:grpSpPr>
        <a:xfrm>
          <a:off x="0" y="0"/>
          <a:ext cx="0" cy="0"/>
          <a:chOff x="0" y="0"/>
          <a:chExt cx="0" cy="0"/>
        </a:xfrm>
      </p:grpSpPr>
      <p:grpSp>
        <p:nvGrpSpPr>
          <p:cNvPr id="1111" name="Google Shape;1111;p97"/>
          <p:cNvGrpSpPr/>
          <p:nvPr/>
        </p:nvGrpSpPr>
        <p:grpSpPr>
          <a:xfrm rot="-5400000">
            <a:off x="5263214" y="726797"/>
            <a:ext cx="120015" cy="1494823"/>
            <a:chOff x="8582701" y="7032325"/>
            <a:chExt cx="320040" cy="3986195"/>
          </a:xfrm>
        </p:grpSpPr>
        <p:cxnSp>
          <p:nvCxnSpPr>
            <p:cNvPr id="1112" name="Google Shape;1112;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13" name="Google Shape;1113;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14" name="Google Shape;1114;p97"/>
          <p:cNvGrpSpPr/>
          <p:nvPr/>
        </p:nvGrpSpPr>
        <p:grpSpPr>
          <a:xfrm rot="-5400000">
            <a:off x="5263214" y="2454468"/>
            <a:ext cx="120015" cy="1494823"/>
            <a:chOff x="8582701" y="7032325"/>
            <a:chExt cx="320040" cy="3986195"/>
          </a:xfrm>
        </p:grpSpPr>
        <p:cxnSp>
          <p:nvCxnSpPr>
            <p:cNvPr id="1115" name="Google Shape;1115;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16" name="Google Shape;1116;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17" name="Google Shape;1117;p97"/>
          <p:cNvGrpSpPr/>
          <p:nvPr/>
        </p:nvGrpSpPr>
        <p:grpSpPr>
          <a:xfrm rot="5400000" flipH="1">
            <a:off x="3760771" y="1586645"/>
            <a:ext cx="120015" cy="1494823"/>
            <a:chOff x="8582701" y="7032325"/>
            <a:chExt cx="320040" cy="3986195"/>
          </a:xfrm>
        </p:grpSpPr>
        <p:cxnSp>
          <p:nvCxnSpPr>
            <p:cNvPr id="1118" name="Google Shape;1118;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19" name="Google Shape;1119;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0" name="Google Shape;1120;p97"/>
          <p:cNvGrpSpPr/>
          <p:nvPr/>
        </p:nvGrpSpPr>
        <p:grpSpPr>
          <a:xfrm rot="5400000" flipH="1">
            <a:off x="3752579" y="3314316"/>
            <a:ext cx="120015" cy="1494823"/>
            <a:chOff x="8582701" y="7032325"/>
            <a:chExt cx="320040" cy="3986195"/>
          </a:xfrm>
        </p:grpSpPr>
        <p:cxnSp>
          <p:nvCxnSpPr>
            <p:cNvPr id="1121" name="Google Shape;1121;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2" name="Google Shape;1122;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3" name="Google Shape;1123;p97"/>
          <p:cNvGrpSpPr/>
          <p:nvPr/>
        </p:nvGrpSpPr>
        <p:grpSpPr>
          <a:xfrm rot="5400000" flipH="1">
            <a:off x="3752579" y="-109129"/>
            <a:ext cx="120015" cy="1494823"/>
            <a:chOff x="8582701" y="7032325"/>
            <a:chExt cx="320040" cy="3986195"/>
          </a:xfrm>
        </p:grpSpPr>
        <p:cxnSp>
          <p:nvCxnSpPr>
            <p:cNvPr id="1124" name="Google Shape;1124;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5" name="Google Shape;1125;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126" name="Google Shape;1126;p97"/>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1127" name="Google Shape;1127;p97"/>
          <p:cNvSpPr/>
          <p:nvPr/>
        </p:nvSpPr>
        <p:spPr>
          <a:xfrm>
            <a:off x="4284908" y="3756851"/>
            <a:ext cx="548700" cy="5460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28" name="Google Shape;1128;p97"/>
          <p:cNvSpPr/>
          <p:nvPr/>
        </p:nvSpPr>
        <p:spPr>
          <a:xfrm>
            <a:off x="4284908" y="365280"/>
            <a:ext cx="548700" cy="5460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29" name="Google Shape;1129;p97"/>
          <p:cNvSpPr/>
          <p:nvPr/>
        </p:nvSpPr>
        <p:spPr>
          <a:xfrm>
            <a:off x="4284908" y="2037172"/>
            <a:ext cx="548700" cy="5460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0" name="Google Shape;1130;p97"/>
          <p:cNvSpPr/>
          <p:nvPr/>
        </p:nvSpPr>
        <p:spPr>
          <a:xfrm>
            <a:off x="4284908" y="2924911"/>
            <a:ext cx="548700" cy="5460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1" name="Google Shape;1131;p97"/>
          <p:cNvSpPr/>
          <p:nvPr/>
        </p:nvSpPr>
        <p:spPr>
          <a:xfrm>
            <a:off x="4284908" y="1201220"/>
            <a:ext cx="548700" cy="5460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2" name="Google Shape;1132;p97"/>
          <p:cNvSpPr txBox="1">
            <a:spLocks noGrp="1"/>
          </p:cNvSpPr>
          <p:nvPr>
            <p:ph type="subTitle" idx="1"/>
          </p:nvPr>
        </p:nvSpPr>
        <p:spPr>
          <a:xfrm>
            <a:off x="471725" y="3714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33" name="Google Shape;1133;p97"/>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34" name="Google Shape;1134;p97"/>
          <p:cNvSpPr txBox="1">
            <a:spLocks noGrp="1"/>
          </p:cNvSpPr>
          <p:nvPr>
            <p:ph type="subTitle" idx="3"/>
          </p:nvPr>
        </p:nvSpPr>
        <p:spPr>
          <a:xfrm>
            <a:off x="471725" y="9194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35" name="Google Shape;1135;p97"/>
          <p:cNvSpPr txBox="1">
            <a:spLocks noGrp="1"/>
          </p:cNvSpPr>
          <p:nvPr>
            <p:ph type="subTitle" idx="4"/>
          </p:nvPr>
        </p:nvSpPr>
        <p:spPr>
          <a:xfrm>
            <a:off x="471725" y="210400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36" name="Google Shape;1136;p97"/>
          <p:cNvSpPr txBox="1">
            <a:spLocks noGrp="1"/>
          </p:cNvSpPr>
          <p:nvPr>
            <p:ph type="subTitle" idx="5"/>
          </p:nvPr>
        </p:nvSpPr>
        <p:spPr>
          <a:xfrm>
            <a:off x="471725" y="180476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37" name="Google Shape;1137;p97"/>
          <p:cNvSpPr txBox="1">
            <a:spLocks noGrp="1"/>
          </p:cNvSpPr>
          <p:nvPr>
            <p:ph type="subTitle" idx="6"/>
          </p:nvPr>
        </p:nvSpPr>
        <p:spPr>
          <a:xfrm>
            <a:off x="471725" y="265198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38" name="Google Shape;1138;p97"/>
          <p:cNvSpPr txBox="1">
            <a:spLocks noGrp="1"/>
          </p:cNvSpPr>
          <p:nvPr>
            <p:ph type="subTitle" idx="7"/>
          </p:nvPr>
        </p:nvSpPr>
        <p:spPr>
          <a:xfrm>
            <a:off x="471725" y="38365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39" name="Google Shape;1139;p97"/>
          <p:cNvSpPr txBox="1">
            <a:spLocks noGrp="1"/>
          </p:cNvSpPr>
          <p:nvPr>
            <p:ph type="subTitle" idx="8"/>
          </p:nvPr>
        </p:nvSpPr>
        <p:spPr>
          <a:xfrm>
            <a:off x="471725" y="35373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0" name="Google Shape;1140;p97"/>
          <p:cNvSpPr txBox="1">
            <a:spLocks noGrp="1"/>
          </p:cNvSpPr>
          <p:nvPr>
            <p:ph type="subTitle" idx="9"/>
          </p:nvPr>
        </p:nvSpPr>
        <p:spPr>
          <a:xfrm>
            <a:off x="471725" y="43845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41" name="Google Shape;1141;p97"/>
          <p:cNvSpPr txBox="1">
            <a:spLocks noGrp="1"/>
          </p:cNvSpPr>
          <p:nvPr>
            <p:ph type="subTitle" idx="13"/>
          </p:nvPr>
        </p:nvSpPr>
        <p:spPr>
          <a:xfrm>
            <a:off x="6148625" y="127814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42" name="Google Shape;1142;p97"/>
          <p:cNvSpPr txBox="1">
            <a:spLocks noGrp="1"/>
          </p:cNvSpPr>
          <p:nvPr>
            <p:ph type="subTitle" idx="14"/>
          </p:nvPr>
        </p:nvSpPr>
        <p:spPr>
          <a:xfrm>
            <a:off x="6148625" y="97890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3" name="Google Shape;1143;p97"/>
          <p:cNvSpPr txBox="1">
            <a:spLocks noGrp="1"/>
          </p:cNvSpPr>
          <p:nvPr>
            <p:ph type="subTitle" idx="15"/>
          </p:nvPr>
        </p:nvSpPr>
        <p:spPr>
          <a:xfrm>
            <a:off x="6148625" y="182612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144" name="Google Shape;1144;p97"/>
          <p:cNvSpPr txBox="1">
            <a:spLocks noGrp="1"/>
          </p:cNvSpPr>
          <p:nvPr>
            <p:ph type="subTitle" idx="16"/>
          </p:nvPr>
        </p:nvSpPr>
        <p:spPr>
          <a:xfrm>
            <a:off x="6148625" y="29725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45" name="Google Shape;1145;p97"/>
          <p:cNvSpPr txBox="1">
            <a:spLocks noGrp="1"/>
          </p:cNvSpPr>
          <p:nvPr>
            <p:ph type="subTitle" idx="17"/>
          </p:nvPr>
        </p:nvSpPr>
        <p:spPr>
          <a:xfrm>
            <a:off x="6148625" y="26733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6" name="Google Shape;1146;p97"/>
          <p:cNvSpPr txBox="1">
            <a:spLocks noGrp="1"/>
          </p:cNvSpPr>
          <p:nvPr>
            <p:ph type="subTitle" idx="18"/>
          </p:nvPr>
        </p:nvSpPr>
        <p:spPr>
          <a:xfrm>
            <a:off x="6148625" y="35205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91. Three point process">
  <p:cSld name="Three point process">
    <p:spTree>
      <p:nvGrpSpPr>
        <p:cNvPr id="1" name="Shape 1147"/>
        <p:cNvGrpSpPr/>
        <p:nvPr/>
      </p:nvGrpSpPr>
      <p:grpSpPr>
        <a:xfrm>
          <a:off x="0" y="0"/>
          <a:ext cx="0" cy="0"/>
          <a:chOff x="0" y="0"/>
          <a:chExt cx="0" cy="0"/>
        </a:xfrm>
      </p:grpSpPr>
      <p:cxnSp>
        <p:nvCxnSpPr>
          <p:cNvPr id="1148" name="Google Shape;1148;p98"/>
          <p:cNvCxnSpPr/>
          <p:nvPr/>
        </p:nvCxnSpPr>
        <p:spPr>
          <a:xfrm>
            <a:off x="2494024" y="2763234"/>
            <a:ext cx="0" cy="545428"/>
          </a:xfrm>
          <a:prstGeom prst="straightConnector1">
            <a:avLst/>
          </a:prstGeom>
          <a:noFill/>
          <a:ln w="19050" cap="rnd" cmpd="sng">
            <a:solidFill>
              <a:schemeClr val="accent5"/>
            </a:solidFill>
            <a:prstDash val="solid"/>
            <a:round/>
            <a:headEnd type="none" w="sm" len="sm"/>
            <a:tailEnd type="none" w="sm" len="sm"/>
          </a:ln>
        </p:spPr>
      </p:cxnSp>
      <p:cxnSp>
        <p:nvCxnSpPr>
          <p:cNvPr id="1149" name="Google Shape;1149;p98"/>
          <p:cNvCxnSpPr/>
          <p:nvPr/>
        </p:nvCxnSpPr>
        <p:spPr>
          <a:xfrm rot="10800000">
            <a:off x="2494024" y="3310819"/>
            <a:ext cx="539911" cy="0"/>
          </a:xfrm>
          <a:prstGeom prst="straightConnector1">
            <a:avLst/>
          </a:prstGeom>
          <a:noFill/>
          <a:ln w="19050" cap="rnd" cmpd="sng">
            <a:solidFill>
              <a:schemeClr val="accent2"/>
            </a:solidFill>
            <a:prstDash val="solid"/>
            <a:round/>
            <a:headEnd type="none" w="sm" len="sm"/>
            <a:tailEnd type="none" w="sm" len="sm"/>
          </a:ln>
        </p:spPr>
      </p:cxnSp>
      <p:sp>
        <p:nvSpPr>
          <p:cNvPr id="1150" name="Google Shape;1150;p98"/>
          <p:cNvSpPr/>
          <p:nvPr/>
        </p:nvSpPr>
        <p:spPr>
          <a:xfrm>
            <a:off x="1301195" y="1209828"/>
            <a:ext cx="4800600" cy="666263"/>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51" name="Google Shape;1151;p98"/>
          <p:cNvSpPr/>
          <p:nvPr/>
        </p:nvSpPr>
        <p:spPr>
          <a:xfrm>
            <a:off x="2171700" y="2090545"/>
            <a:ext cx="4800600" cy="666263"/>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52" name="Google Shape;1152;p98"/>
          <p:cNvSpPr/>
          <p:nvPr/>
        </p:nvSpPr>
        <p:spPr>
          <a:xfrm>
            <a:off x="3033935" y="2991012"/>
            <a:ext cx="4800600" cy="666263"/>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53" name="Google Shape;1153;p98"/>
          <p:cNvCxnSpPr/>
          <p:nvPr/>
        </p:nvCxnSpPr>
        <p:spPr>
          <a:xfrm>
            <a:off x="1631789" y="1876091"/>
            <a:ext cx="0" cy="545428"/>
          </a:xfrm>
          <a:prstGeom prst="straightConnector1">
            <a:avLst/>
          </a:prstGeom>
          <a:noFill/>
          <a:ln w="19050" cap="rnd" cmpd="sng">
            <a:solidFill>
              <a:schemeClr val="accent1"/>
            </a:solidFill>
            <a:prstDash val="solid"/>
            <a:round/>
            <a:headEnd type="none" w="sm" len="sm"/>
            <a:tailEnd type="none" w="sm" len="sm"/>
          </a:ln>
        </p:spPr>
      </p:cxnSp>
      <p:cxnSp>
        <p:nvCxnSpPr>
          <p:cNvPr id="1154" name="Google Shape;1154;p98"/>
          <p:cNvCxnSpPr>
            <a:stCxn id="1151" idx="1"/>
          </p:cNvCxnSpPr>
          <p:nvPr/>
        </p:nvCxnSpPr>
        <p:spPr>
          <a:xfrm rot="10800000">
            <a:off x="1631700" y="2423676"/>
            <a:ext cx="540000" cy="0"/>
          </a:xfrm>
          <a:prstGeom prst="straightConnector1">
            <a:avLst/>
          </a:prstGeom>
          <a:noFill/>
          <a:ln w="19050" cap="rnd" cmpd="sng">
            <a:solidFill>
              <a:schemeClr val="accent5"/>
            </a:solidFill>
            <a:prstDash val="solid"/>
            <a:round/>
            <a:headEnd type="none" w="sm" len="sm"/>
            <a:tailEnd type="none" w="sm" len="sm"/>
          </a:ln>
        </p:spPr>
      </p:cxnSp>
      <p:sp>
        <p:nvSpPr>
          <p:cNvPr id="1155" name="Google Shape;1155;p98"/>
          <p:cNvSpPr txBox="1">
            <a:spLocks noGrp="1"/>
          </p:cNvSpPr>
          <p:nvPr>
            <p:ph type="subTitle" idx="1"/>
          </p:nvPr>
        </p:nvSpPr>
        <p:spPr>
          <a:xfrm>
            <a:off x="1463040" y="1399032"/>
            <a:ext cx="4508100" cy="292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156" name="Google Shape;1156;p98"/>
          <p:cNvSpPr txBox="1">
            <a:spLocks noGrp="1"/>
          </p:cNvSpPr>
          <p:nvPr>
            <p:ph type="subTitle" idx="2"/>
          </p:nvPr>
        </p:nvSpPr>
        <p:spPr>
          <a:xfrm>
            <a:off x="2313432" y="2276856"/>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57" name="Google Shape;1157;p98"/>
          <p:cNvSpPr txBox="1">
            <a:spLocks noGrp="1"/>
          </p:cNvSpPr>
          <p:nvPr>
            <p:ph type="subTitle" idx="3"/>
          </p:nvPr>
        </p:nvSpPr>
        <p:spPr>
          <a:xfrm>
            <a:off x="3182112" y="3182112"/>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92. Four point process">
  <p:cSld name="Four point process">
    <p:spTree>
      <p:nvGrpSpPr>
        <p:cNvPr id="1" name="Shape 1158"/>
        <p:cNvGrpSpPr/>
        <p:nvPr/>
      </p:nvGrpSpPr>
      <p:grpSpPr>
        <a:xfrm>
          <a:off x="0" y="0"/>
          <a:ext cx="0" cy="0"/>
          <a:chOff x="0" y="0"/>
          <a:chExt cx="0" cy="0"/>
        </a:xfrm>
      </p:grpSpPr>
      <p:cxnSp>
        <p:nvCxnSpPr>
          <p:cNvPr id="1159" name="Google Shape;1159;p99"/>
          <p:cNvCxnSpPr/>
          <p:nvPr/>
        </p:nvCxnSpPr>
        <p:spPr>
          <a:xfrm>
            <a:off x="1946447" y="2340107"/>
            <a:ext cx="0" cy="545428"/>
          </a:xfrm>
          <a:prstGeom prst="straightConnector1">
            <a:avLst/>
          </a:prstGeom>
          <a:noFill/>
          <a:ln w="19050" cap="rnd" cmpd="sng">
            <a:solidFill>
              <a:schemeClr val="accent5"/>
            </a:solidFill>
            <a:prstDash val="solid"/>
            <a:round/>
            <a:headEnd type="none" w="sm" len="sm"/>
            <a:tailEnd type="none" w="sm" len="sm"/>
          </a:ln>
        </p:spPr>
      </p:cxnSp>
      <p:cxnSp>
        <p:nvCxnSpPr>
          <p:cNvPr id="1160" name="Google Shape;1160;p99"/>
          <p:cNvCxnSpPr/>
          <p:nvPr/>
        </p:nvCxnSpPr>
        <p:spPr>
          <a:xfrm rot="10800000">
            <a:off x="1946447" y="2887692"/>
            <a:ext cx="539911" cy="0"/>
          </a:xfrm>
          <a:prstGeom prst="straightConnector1">
            <a:avLst/>
          </a:prstGeom>
          <a:noFill/>
          <a:ln w="19050" cap="rnd" cmpd="sng">
            <a:solidFill>
              <a:schemeClr val="accent2"/>
            </a:solidFill>
            <a:prstDash val="solid"/>
            <a:round/>
            <a:headEnd type="none" w="sm" len="sm"/>
            <a:tailEnd type="none" w="sm" len="sm"/>
          </a:ln>
        </p:spPr>
      </p:cxnSp>
      <p:sp>
        <p:nvSpPr>
          <p:cNvPr id="1161" name="Google Shape;1161;p99"/>
          <p:cNvSpPr/>
          <p:nvPr/>
        </p:nvSpPr>
        <p:spPr>
          <a:xfrm>
            <a:off x="753618" y="786701"/>
            <a:ext cx="4800600" cy="666263"/>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2" name="Google Shape;1162;p99"/>
          <p:cNvSpPr/>
          <p:nvPr/>
        </p:nvSpPr>
        <p:spPr>
          <a:xfrm>
            <a:off x="1624123" y="1667417"/>
            <a:ext cx="4800600" cy="666263"/>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3" name="Google Shape;1163;p99"/>
          <p:cNvSpPr/>
          <p:nvPr/>
        </p:nvSpPr>
        <p:spPr>
          <a:xfrm>
            <a:off x="2486358" y="2567885"/>
            <a:ext cx="4800600" cy="666263"/>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64" name="Google Shape;1164;p99"/>
          <p:cNvCxnSpPr/>
          <p:nvPr/>
        </p:nvCxnSpPr>
        <p:spPr>
          <a:xfrm>
            <a:off x="1084212" y="1452963"/>
            <a:ext cx="0" cy="545428"/>
          </a:xfrm>
          <a:prstGeom prst="straightConnector1">
            <a:avLst/>
          </a:prstGeom>
          <a:noFill/>
          <a:ln w="19050" cap="rnd" cmpd="sng">
            <a:solidFill>
              <a:schemeClr val="accent1"/>
            </a:solidFill>
            <a:prstDash val="solid"/>
            <a:round/>
            <a:headEnd type="none" w="sm" len="sm"/>
            <a:tailEnd type="none" w="sm" len="sm"/>
          </a:ln>
        </p:spPr>
      </p:cxnSp>
      <p:cxnSp>
        <p:nvCxnSpPr>
          <p:cNvPr id="1165" name="Google Shape;1165;p99"/>
          <p:cNvCxnSpPr>
            <a:stCxn id="1162" idx="1"/>
          </p:cNvCxnSpPr>
          <p:nvPr/>
        </p:nvCxnSpPr>
        <p:spPr>
          <a:xfrm rot="10800000">
            <a:off x="1084123" y="2000549"/>
            <a:ext cx="540000" cy="0"/>
          </a:xfrm>
          <a:prstGeom prst="straightConnector1">
            <a:avLst/>
          </a:prstGeom>
          <a:noFill/>
          <a:ln w="19050" cap="rnd" cmpd="sng">
            <a:solidFill>
              <a:schemeClr val="accent5"/>
            </a:solidFill>
            <a:prstDash val="solid"/>
            <a:round/>
            <a:headEnd type="none" w="sm" len="sm"/>
            <a:tailEnd type="none" w="sm" len="sm"/>
          </a:ln>
        </p:spPr>
      </p:cxnSp>
      <p:cxnSp>
        <p:nvCxnSpPr>
          <p:cNvPr id="1166" name="Google Shape;1166;p99"/>
          <p:cNvCxnSpPr/>
          <p:nvPr/>
        </p:nvCxnSpPr>
        <p:spPr>
          <a:xfrm>
            <a:off x="2821857" y="3233066"/>
            <a:ext cx="0" cy="545428"/>
          </a:xfrm>
          <a:prstGeom prst="straightConnector1">
            <a:avLst/>
          </a:prstGeom>
          <a:noFill/>
          <a:ln w="19050" cap="rnd" cmpd="sng">
            <a:solidFill>
              <a:schemeClr val="accent2"/>
            </a:solidFill>
            <a:prstDash val="solid"/>
            <a:round/>
            <a:headEnd type="none" w="sm" len="sm"/>
            <a:tailEnd type="none" w="sm" len="sm"/>
          </a:ln>
        </p:spPr>
      </p:cxnSp>
      <p:cxnSp>
        <p:nvCxnSpPr>
          <p:cNvPr id="1167" name="Google Shape;1167;p99"/>
          <p:cNvCxnSpPr/>
          <p:nvPr/>
        </p:nvCxnSpPr>
        <p:spPr>
          <a:xfrm rot="10800000">
            <a:off x="2821857" y="3780651"/>
            <a:ext cx="539911" cy="0"/>
          </a:xfrm>
          <a:prstGeom prst="straightConnector1">
            <a:avLst/>
          </a:prstGeom>
          <a:noFill/>
          <a:ln w="19050" cap="rnd" cmpd="sng">
            <a:solidFill>
              <a:schemeClr val="accent6"/>
            </a:solidFill>
            <a:prstDash val="solid"/>
            <a:round/>
            <a:headEnd type="none" w="sm" len="sm"/>
            <a:tailEnd type="none" w="sm" len="sm"/>
          </a:ln>
        </p:spPr>
      </p:cxnSp>
      <p:sp>
        <p:nvSpPr>
          <p:cNvPr id="1168" name="Google Shape;1168;p99"/>
          <p:cNvSpPr/>
          <p:nvPr/>
        </p:nvSpPr>
        <p:spPr>
          <a:xfrm>
            <a:off x="3361767" y="3460844"/>
            <a:ext cx="4800600" cy="666263"/>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9" name="Google Shape;1169;p99"/>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70" name="Google Shape;1170;p99"/>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71" name="Google Shape;1171;p99"/>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72" name="Google Shape;1172;p99"/>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93. Title/funnel four">
  <p:cSld name="Title/funnel four">
    <p:spTree>
      <p:nvGrpSpPr>
        <p:cNvPr id="1" name="Shape 1173"/>
        <p:cNvGrpSpPr/>
        <p:nvPr/>
      </p:nvGrpSpPr>
      <p:grpSpPr>
        <a:xfrm>
          <a:off x="0" y="0"/>
          <a:ext cx="0" cy="0"/>
          <a:chOff x="0" y="0"/>
          <a:chExt cx="0" cy="0"/>
        </a:xfrm>
      </p:grpSpPr>
      <p:sp>
        <p:nvSpPr>
          <p:cNvPr id="1174" name="Google Shape;1174;p100"/>
          <p:cNvSpPr/>
          <p:nvPr/>
        </p:nvSpPr>
        <p:spPr>
          <a:xfrm>
            <a:off x="5511000" y="3186563"/>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5" name="Google Shape;1175;p100"/>
          <p:cNvSpPr/>
          <p:nvPr/>
        </p:nvSpPr>
        <p:spPr>
          <a:xfrm>
            <a:off x="5291850" y="2625788"/>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6" name="Google Shape;1176;p100"/>
          <p:cNvSpPr/>
          <p:nvPr/>
        </p:nvSpPr>
        <p:spPr>
          <a:xfrm>
            <a:off x="5023950" y="2065013"/>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7" name="Google Shape;1177;p100"/>
          <p:cNvSpPr/>
          <p:nvPr/>
        </p:nvSpPr>
        <p:spPr>
          <a:xfrm>
            <a:off x="4762500" y="1504263"/>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8" name="Google Shape;1178;p100"/>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79" name="Google Shape;1179;p100"/>
          <p:cNvSpPr txBox="1">
            <a:spLocks noGrp="1"/>
          </p:cNvSpPr>
          <p:nvPr>
            <p:ph type="subTitle" idx="1"/>
          </p:nvPr>
        </p:nvSpPr>
        <p:spPr>
          <a:xfrm>
            <a:off x="5023950" y="15712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80" name="Google Shape;1180;p100"/>
          <p:cNvSpPr txBox="1">
            <a:spLocks noGrp="1"/>
          </p:cNvSpPr>
          <p:nvPr>
            <p:ph type="subTitle" idx="2"/>
          </p:nvPr>
        </p:nvSpPr>
        <p:spPr>
          <a:xfrm>
            <a:off x="5164350" y="21334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81" name="Google Shape;1181;p100"/>
          <p:cNvSpPr txBox="1">
            <a:spLocks noGrp="1"/>
          </p:cNvSpPr>
          <p:nvPr>
            <p:ph type="subTitle" idx="3"/>
          </p:nvPr>
        </p:nvSpPr>
        <p:spPr>
          <a:xfrm>
            <a:off x="5487150" y="26912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82" name="Google Shape;1182;p100"/>
          <p:cNvSpPr txBox="1">
            <a:spLocks noGrp="1"/>
          </p:cNvSpPr>
          <p:nvPr>
            <p:ph type="subTitle" idx="4"/>
          </p:nvPr>
        </p:nvSpPr>
        <p:spPr>
          <a:xfrm>
            <a:off x="5696100" y="32490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94. Title/funnel five">
  <p:cSld name="Title/funnel five">
    <p:spTree>
      <p:nvGrpSpPr>
        <p:cNvPr id="1" name="Shape 1183"/>
        <p:cNvGrpSpPr/>
        <p:nvPr/>
      </p:nvGrpSpPr>
      <p:grpSpPr>
        <a:xfrm>
          <a:off x="0" y="0"/>
          <a:ext cx="0" cy="0"/>
          <a:chOff x="0" y="0"/>
          <a:chExt cx="0" cy="0"/>
        </a:xfrm>
      </p:grpSpPr>
      <p:sp>
        <p:nvSpPr>
          <p:cNvPr id="1184" name="Google Shape;1184;p10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85" name="Google Shape;1185;p101"/>
          <p:cNvSpPr/>
          <p:nvPr/>
        </p:nvSpPr>
        <p:spPr>
          <a:xfrm>
            <a:off x="5511000" y="2906125"/>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6" name="Google Shape;1186;p101"/>
          <p:cNvSpPr/>
          <p:nvPr/>
        </p:nvSpPr>
        <p:spPr>
          <a:xfrm>
            <a:off x="5291850" y="2345350"/>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7" name="Google Shape;1187;p101"/>
          <p:cNvSpPr/>
          <p:nvPr/>
        </p:nvSpPr>
        <p:spPr>
          <a:xfrm>
            <a:off x="5023950" y="1784575"/>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8" name="Google Shape;1188;p101"/>
          <p:cNvSpPr/>
          <p:nvPr/>
        </p:nvSpPr>
        <p:spPr>
          <a:xfrm>
            <a:off x="4762500" y="1223825"/>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9" name="Google Shape;1189;p101"/>
          <p:cNvSpPr txBox="1">
            <a:spLocks noGrp="1"/>
          </p:cNvSpPr>
          <p:nvPr>
            <p:ph type="subTitle" idx="1"/>
          </p:nvPr>
        </p:nvSpPr>
        <p:spPr>
          <a:xfrm>
            <a:off x="5023950" y="1290850"/>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0" name="Google Shape;1190;p101"/>
          <p:cNvSpPr txBox="1">
            <a:spLocks noGrp="1"/>
          </p:cNvSpPr>
          <p:nvPr>
            <p:ph type="subTitle" idx="2"/>
          </p:nvPr>
        </p:nvSpPr>
        <p:spPr>
          <a:xfrm>
            <a:off x="5164350" y="1853050"/>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1" name="Google Shape;1191;p101"/>
          <p:cNvSpPr txBox="1">
            <a:spLocks noGrp="1"/>
          </p:cNvSpPr>
          <p:nvPr>
            <p:ph type="subTitle" idx="3"/>
          </p:nvPr>
        </p:nvSpPr>
        <p:spPr>
          <a:xfrm>
            <a:off x="5487150" y="2410825"/>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2" name="Google Shape;1192;p101"/>
          <p:cNvSpPr txBox="1">
            <a:spLocks noGrp="1"/>
          </p:cNvSpPr>
          <p:nvPr>
            <p:ph type="subTitle" idx="4"/>
          </p:nvPr>
        </p:nvSpPr>
        <p:spPr>
          <a:xfrm>
            <a:off x="5696100" y="2968625"/>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3" name="Google Shape;1193;p101"/>
          <p:cNvSpPr/>
          <p:nvPr/>
        </p:nvSpPr>
        <p:spPr>
          <a:xfrm>
            <a:off x="5696100" y="3466913"/>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4" name="Google Shape;1194;p101"/>
          <p:cNvSpPr txBox="1">
            <a:spLocks noGrp="1"/>
          </p:cNvSpPr>
          <p:nvPr>
            <p:ph type="subTitle" idx="5"/>
          </p:nvPr>
        </p:nvSpPr>
        <p:spPr>
          <a:xfrm>
            <a:off x="5846411" y="352941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Presentation title">
  <p:cSld name="Presentation title_2">
    <p:bg>
      <p:bgPr>
        <a:gradFill>
          <a:gsLst>
            <a:gs pos="0">
              <a:srgbClr val="56D364"/>
            </a:gs>
            <a:gs pos="100000">
              <a:srgbClr val="388BFD"/>
            </a:gs>
          </a:gsLst>
          <a:lin ang="8100019" scaled="0"/>
        </a:gradFill>
        <a:effectLst/>
      </p:bgPr>
    </p:bg>
    <p:spTree>
      <p:nvGrpSpPr>
        <p:cNvPr id="1" name="Shape 140"/>
        <p:cNvGrpSpPr/>
        <p:nvPr/>
      </p:nvGrpSpPr>
      <p:grpSpPr>
        <a:xfrm>
          <a:off x="0" y="0"/>
          <a:ext cx="0" cy="0"/>
          <a:chOff x="0" y="0"/>
          <a:chExt cx="0" cy="0"/>
        </a:xfrm>
      </p:grpSpPr>
      <p:sp>
        <p:nvSpPr>
          <p:cNvPr id="142" name="Google Shape;142;p12"/>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1"/>
              </a:buClr>
              <a:buSzPts val="4400"/>
              <a:buNone/>
              <a:defRPr sz="4400" b="1" i="0" u="none" strike="noStrike" cap="none">
                <a:solidFill>
                  <a:schemeClr val="lt1"/>
                </a:solidFil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143" name="Google Shape;143;p12"/>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 name="Google Shape;145;p13">
            <a:extLst>
              <a:ext uri="{FF2B5EF4-FFF2-40B4-BE49-F238E27FC236}">
                <a16:creationId xmlns:a16="http://schemas.microsoft.com/office/drawing/2014/main" id="{7662CAAE-E5A2-6D76-7C3F-E5B07A75D029}"/>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4" name="Picture 2" descr="Ver las imágenes de origen">
            <a:extLst>
              <a:ext uri="{FF2B5EF4-FFF2-40B4-BE49-F238E27FC236}">
                <a16:creationId xmlns:a16="http://schemas.microsoft.com/office/drawing/2014/main" id="{B46DE7C6-F481-C1BB-D55A-6E21C00988D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95. Funnel four w supporting">
  <p:cSld name="Funnel four w supporting">
    <p:spTree>
      <p:nvGrpSpPr>
        <p:cNvPr id="1" name="Shape 1195"/>
        <p:cNvGrpSpPr/>
        <p:nvPr/>
      </p:nvGrpSpPr>
      <p:grpSpPr>
        <a:xfrm>
          <a:off x="0" y="0"/>
          <a:ext cx="0" cy="0"/>
          <a:chOff x="0" y="0"/>
          <a:chExt cx="0" cy="0"/>
        </a:xfrm>
      </p:grpSpPr>
      <p:cxnSp>
        <p:nvCxnSpPr>
          <p:cNvPr id="1196" name="Google Shape;1196;p102"/>
          <p:cNvCxnSpPr/>
          <p:nvPr/>
        </p:nvCxnSpPr>
        <p:spPr>
          <a:xfrm flipH="1">
            <a:off x="1504878" y="1779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197" name="Google Shape;1197;p102"/>
          <p:cNvCxnSpPr/>
          <p:nvPr/>
        </p:nvCxnSpPr>
        <p:spPr>
          <a:xfrm flipH="1">
            <a:off x="1497154" y="2340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198" name="Google Shape;1198;p102"/>
          <p:cNvCxnSpPr/>
          <p:nvPr/>
        </p:nvCxnSpPr>
        <p:spPr>
          <a:xfrm flipH="1">
            <a:off x="1497154" y="2900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199" name="Google Shape;1199;p102"/>
          <p:cNvCxnSpPr/>
          <p:nvPr/>
        </p:nvCxnSpPr>
        <p:spPr>
          <a:xfrm flipH="1">
            <a:off x="1504878" y="3461636"/>
            <a:ext cx="3972000" cy="4500"/>
          </a:xfrm>
          <a:prstGeom prst="straightConnector1">
            <a:avLst/>
          </a:prstGeom>
          <a:noFill/>
          <a:ln w="19050" cap="flat" cmpd="sng">
            <a:solidFill>
              <a:schemeClr val="dk2"/>
            </a:solidFill>
            <a:prstDash val="solid"/>
            <a:round/>
            <a:headEnd type="none" w="sm" len="sm"/>
            <a:tailEnd type="none" w="sm" len="sm"/>
          </a:ln>
        </p:spPr>
      </p:cxnSp>
      <p:sp>
        <p:nvSpPr>
          <p:cNvPr id="1200" name="Google Shape;1200;p102"/>
          <p:cNvSpPr/>
          <p:nvPr/>
        </p:nvSpPr>
        <p:spPr>
          <a:xfrm>
            <a:off x="1074562" y="1565041"/>
            <a:ext cx="428700" cy="4287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1</a:t>
            </a:r>
            <a:endParaRPr sz="1400" i="0" u="none" strike="noStrike" cap="none">
              <a:solidFill>
                <a:schemeClr val="dk1"/>
              </a:solidFill>
              <a:latin typeface="Roboto Mono"/>
              <a:ea typeface="Roboto Mono"/>
              <a:cs typeface="Roboto Mono"/>
              <a:sym typeface="Roboto Mono"/>
            </a:endParaRPr>
          </a:p>
        </p:txBody>
      </p:sp>
      <p:sp>
        <p:nvSpPr>
          <p:cNvPr id="1201" name="Google Shape;1201;p102"/>
          <p:cNvSpPr/>
          <p:nvPr/>
        </p:nvSpPr>
        <p:spPr>
          <a:xfrm>
            <a:off x="1074562" y="2125799"/>
            <a:ext cx="428700" cy="428700"/>
          </a:xfrm>
          <a:prstGeom prst="ellipse">
            <a:avLst/>
          </a:prstGeom>
          <a:solidFill>
            <a:schemeClr val="lt1"/>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2</a:t>
            </a:r>
            <a:endParaRPr sz="1400" i="0" u="none" strike="noStrike" cap="none">
              <a:solidFill>
                <a:schemeClr val="dk1"/>
              </a:solidFill>
              <a:latin typeface="Roboto Mono"/>
              <a:ea typeface="Roboto Mono"/>
              <a:cs typeface="Roboto Mono"/>
              <a:sym typeface="Roboto Mono"/>
            </a:endParaRPr>
          </a:p>
        </p:txBody>
      </p:sp>
      <p:sp>
        <p:nvSpPr>
          <p:cNvPr id="1202" name="Google Shape;1202;p102"/>
          <p:cNvSpPr/>
          <p:nvPr/>
        </p:nvSpPr>
        <p:spPr>
          <a:xfrm>
            <a:off x="1074562" y="2686557"/>
            <a:ext cx="428700" cy="428700"/>
          </a:xfrm>
          <a:prstGeom prst="ellipse">
            <a:avLst/>
          </a:prstGeom>
          <a:solidFill>
            <a:schemeClr val="lt1"/>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3</a:t>
            </a:r>
            <a:endParaRPr sz="1400" i="0" u="none" strike="noStrike" cap="none">
              <a:solidFill>
                <a:schemeClr val="dk1"/>
              </a:solidFill>
              <a:latin typeface="Roboto Mono"/>
              <a:ea typeface="Roboto Mono"/>
              <a:cs typeface="Roboto Mono"/>
              <a:sym typeface="Roboto Mono"/>
            </a:endParaRPr>
          </a:p>
        </p:txBody>
      </p:sp>
      <p:sp>
        <p:nvSpPr>
          <p:cNvPr id="1203" name="Google Shape;1203;p102"/>
          <p:cNvSpPr/>
          <p:nvPr/>
        </p:nvSpPr>
        <p:spPr>
          <a:xfrm>
            <a:off x="1074562" y="3247316"/>
            <a:ext cx="428700" cy="428700"/>
          </a:xfrm>
          <a:prstGeom prst="ellipse">
            <a:avLst/>
          </a:prstGeom>
          <a:solidFill>
            <a:schemeClr val="lt1"/>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4</a:t>
            </a:r>
            <a:endParaRPr sz="1400" i="0" u="none" strike="noStrike" cap="none">
              <a:solidFill>
                <a:schemeClr val="dk1"/>
              </a:solidFill>
              <a:latin typeface="Roboto Mono"/>
              <a:ea typeface="Roboto Mono"/>
              <a:cs typeface="Roboto Mono"/>
              <a:sym typeface="Roboto Mono"/>
            </a:endParaRPr>
          </a:p>
        </p:txBody>
      </p:sp>
      <p:sp>
        <p:nvSpPr>
          <p:cNvPr id="1204" name="Google Shape;1204;p102"/>
          <p:cNvSpPr txBox="1">
            <a:spLocks noGrp="1"/>
          </p:cNvSpPr>
          <p:nvPr>
            <p:ph type="subTitle" idx="1"/>
          </p:nvPr>
        </p:nvSpPr>
        <p:spPr>
          <a:xfrm>
            <a:off x="5569452" y="1545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5" name="Google Shape;1205;p102"/>
          <p:cNvSpPr txBox="1">
            <a:spLocks noGrp="1"/>
          </p:cNvSpPr>
          <p:nvPr>
            <p:ph type="subTitle" idx="2"/>
          </p:nvPr>
        </p:nvSpPr>
        <p:spPr>
          <a:xfrm>
            <a:off x="5569452" y="2103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6" name="Google Shape;1206;p102"/>
          <p:cNvSpPr txBox="1">
            <a:spLocks noGrp="1"/>
          </p:cNvSpPr>
          <p:nvPr>
            <p:ph type="subTitle" idx="3"/>
          </p:nvPr>
        </p:nvSpPr>
        <p:spPr>
          <a:xfrm>
            <a:off x="5569452" y="2670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7" name="Google Shape;1207;p102"/>
          <p:cNvSpPr txBox="1">
            <a:spLocks noGrp="1"/>
          </p:cNvSpPr>
          <p:nvPr>
            <p:ph type="subTitle" idx="4"/>
          </p:nvPr>
        </p:nvSpPr>
        <p:spPr>
          <a:xfrm>
            <a:off x="5569452" y="3227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8" name="Google Shape;1208;p102"/>
          <p:cNvSpPr/>
          <p:nvPr/>
        </p:nvSpPr>
        <p:spPr>
          <a:xfrm>
            <a:off x="2558250" y="3262763"/>
            <a:ext cx="1970400" cy="452700"/>
          </a:xfrm>
          <a:prstGeom prst="roundRect">
            <a:avLst>
              <a:gd name="adj" fmla="val 17744"/>
            </a:avLst>
          </a:prstGeom>
          <a:solidFill>
            <a:schemeClr val="lt1"/>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9" name="Google Shape;1209;p102"/>
          <p:cNvSpPr/>
          <p:nvPr/>
        </p:nvSpPr>
        <p:spPr>
          <a:xfrm>
            <a:off x="2339100" y="2701988"/>
            <a:ext cx="2408700" cy="452700"/>
          </a:xfrm>
          <a:prstGeom prst="roundRect">
            <a:avLst>
              <a:gd name="adj" fmla="val 13535"/>
            </a:avLst>
          </a:prstGeom>
          <a:solidFill>
            <a:schemeClr val="lt1"/>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10" name="Google Shape;1210;p102"/>
          <p:cNvSpPr/>
          <p:nvPr/>
        </p:nvSpPr>
        <p:spPr>
          <a:xfrm>
            <a:off x="2071200" y="2141213"/>
            <a:ext cx="2944500" cy="452700"/>
          </a:xfrm>
          <a:prstGeom prst="roundRect">
            <a:avLst>
              <a:gd name="adj" fmla="val 13535"/>
            </a:avLst>
          </a:prstGeom>
          <a:solidFill>
            <a:schemeClr val="lt1"/>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11" name="Google Shape;1211;p102"/>
          <p:cNvSpPr/>
          <p:nvPr/>
        </p:nvSpPr>
        <p:spPr>
          <a:xfrm>
            <a:off x="1809750" y="1580463"/>
            <a:ext cx="3467400" cy="452700"/>
          </a:xfrm>
          <a:prstGeom prst="roundRect">
            <a:avLst>
              <a:gd name="adj" fmla="val 15640"/>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12" name="Google Shape;1212;p102"/>
          <p:cNvSpPr txBox="1">
            <a:spLocks noGrp="1"/>
          </p:cNvSpPr>
          <p:nvPr>
            <p:ph type="subTitle" idx="5"/>
          </p:nvPr>
        </p:nvSpPr>
        <p:spPr>
          <a:xfrm>
            <a:off x="2071200" y="1647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13" name="Google Shape;1213;p102"/>
          <p:cNvSpPr txBox="1">
            <a:spLocks noGrp="1"/>
          </p:cNvSpPr>
          <p:nvPr>
            <p:ph type="subTitle" idx="6"/>
          </p:nvPr>
        </p:nvSpPr>
        <p:spPr>
          <a:xfrm>
            <a:off x="2211600" y="2209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14" name="Google Shape;1214;p102"/>
          <p:cNvSpPr txBox="1">
            <a:spLocks noGrp="1"/>
          </p:cNvSpPr>
          <p:nvPr>
            <p:ph type="subTitle" idx="7"/>
          </p:nvPr>
        </p:nvSpPr>
        <p:spPr>
          <a:xfrm>
            <a:off x="2534400" y="2767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15" name="Google Shape;1215;p102"/>
          <p:cNvSpPr txBox="1">
            <a:spLocks noGrp="1"/>
          </p:cNvSpPr>
          <p:nvPr>
            <p:ph type="subTitle" idx="8"/>
          </p:nvPr>
        </p:nvSpPr>
        <p:spPr>
          <a:xfrm>
            <a:off x="2743350" y="3325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96. Funnel five w supporting">
  <p:cSld name="Funnel five w supporting">
    <p:spTree>
      <p:nvGrpSpPr>
        <p:cNvPr id="1" name="Shape 1216"/>
        <p:cNvGrpSpPr/>
        <p:nvPr/>
      </p:nvGrpSpPr>
      <p:grpSpPr>
        <a:xfrm>
          <a:off x="0" y="0"/>
          <a:ext cx="0" cy="0"/>
          <a:chOff x="0" y="0"/>
          <a:chExt cx="0" cy="0"/>
        </a:xfrm>
      </p:grpSpPr>
      <p:cxnSp>
        <p:nvCxnSpPr>
          <p:cNvPr id="1217" name="Google Shape;1217;p103"/>
          <p:cNvCxnSpPr/>
          <p:nvPr/>
        </p:nvCxnSpPr>
        <p:spPr>
          <a:xfrm flipH="1">
            <a:off x="1504878" y="1398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18" name="Google Shape;1218;p103"/>
          <p:cNvCxnSpPr/>
          <p:nvPr/>
        </p:nvCxnSpPr>
        <p:spPr>
          <a:xfrm flipH="1">
            <a:off x="1497154" y="1959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19" name="Google Shape;1219;p103"/>
          <p:cNvCxnSpPr/>
          <p:nvPr/>
        </p:nvCxnSpPr>
        <p:spPr>
          <a:xfrm flipH="1">
            <a:off x="1497154" y="2519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20" name="Google Shape;1220;p103"/>
          <p:cNvCxnSpPr/>
          <p:nvPr/>
        </p:nvCxnSpPr>
        <p:spPr>
          <a:xfrm flipH="1">
            <a:off x="1504878" y="3080636"/>
            <a:ext cx="3972000" cy="4500"/>
          </a:xfrm>
          <a:prstGeom prst="straightConnector1">
            <a:avLst/>
          </a:prstGeom>
          <a:noFill/>
          <a:ln w="19050" cap="flat" cmpd="sng">
            <a:solidFill>
              <a:schemeClr val="dk2"/>
            </a:solidFill>
            <a:prstDash val="solid"/>
            <a:round/>
            <a:headEnd type="none" w="sm" len="sm"/>
            <a:tailEnd type="none" w="sm" len="sm"/>
          </a:ln>
        </p:spPr>
      </p:cxnSp>
      <p:sp>
        <p:nvSpPr>
          <p:cNvPr id="1221" name="Google Shape;1221;p103"/>
          <p:cNvSpPr/>
          <p:nvPr/>
        </p:nvSpPr>
        <p:spPr>
          <a:xfrm>
            <a:off x="1074287" y="1184041"/>
            <a:ext cx="428700" cy="4287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1</a:t>
            </a:r>
            <a:endParaRPr sz="1400" i="0" u="none" strike="noStrike" cap="none">
              <a:solidFill>
                <a:schemeClr val="dk1"/>
              </a:solidFill>
              <a:latin typeface="Roboto Mono"/>
              <a:ea typeface="Roboto Mono"/>
              <a:cs typeface="Roboto Mono"/>
              <a:sym typeface="Roboto Mono"/>
            </a:endParaRPr>
          </a:p>
        </p:txBody>
      </p:sp>
      <p:sp>
        <p:nvSpPr>
          <p:cNvPr id="1222" name="Google Shape;1222;p103"/>
          <p:cNvSpPr/>
          <p:nvPr/>
        </p:nvSpPr>
        <p:spPr>
          <a:xfrm>
            <a:off x="1074287" y="1744799"/>
            <a:ext cx="428700" cy="428700"/>
          </a:xfrm>
          <a:prstGeom prst="ellipse">
            <a:avLst/>
          </a:prstGeom>
          <a:solidFill>
            <a:schemeClr val="lt1"/>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2</a:t>
            </a:r>
            <a:endParaRPr sz="1400" i="0" u="none" strike="noStrike" cap="none">
              <a:solidFill>
                <a:schemeClr val="dk1"/>
              </a:solidFill>
              <a:latin typeface="Roboto Mono"/>
              <a:ea typeface="Roboto Mono"/>
              <a:cs typeface="Roboto Mono"/>
              <a:sym typeface="Roboto Mono"/>
            </a:endParaRPr>
          </a:p>
        </p:txBody>
      </p:sp>
      <p:sp>
        <p:nvSpPr>
          <p:cNvPr id="1223" name="Google Shape;1223;p103"/>
          <p:cNvSpPr/>
          <p:nvPr/>
        </p:nvSpPr>
        <p:spPr>
          <a:xfrm>
            <a:off x="1074287" y="2305557"/>
            <a:ext cx="428700" cy="428700"/>
          </a:xfrm>
          <a:prstGeom prst="ellipse">
            <a:avLst/>
          </a:prstGeom>
          <a:solidFill>
            <a:schemeClr val="lt1"/>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3</a:t>
            </a:r>
            <a:endParaRPr sz="1400" i="0" u="none" strike="noStrike" cap="none">
              <a:solidFill>
                <a:schemeClr val="dk1"/>
              </a:solidFill>
              <a:latin typeface="Roboto Mono"/>
              <a:ea typeface="Roboto Mono"/>
              <a:cs typeface="Roboto Mono"/>
              <a:sym typeface="Roboto Mono"/>
            </a:endParaRPr>
          </a:p>
        </p:txBody>
      </p:sp>
      <p:sp>
        <p:nvSpPr>
          <p:cNvPr id="1224" name="Google Shape;1224;p103"/>
          <p:cNvSpPr/>
          <p:nvPr/>
        </p:nvSpPr>
        <p:spPr>
          <a:xfrm>
            <a:off x="1074287" y="2866316"/>
            <a:ext cx="428700" cy="428700"/>
          </a:xfrm>
          <a:prstGeom prst="ellipse">
            <a:avLst/>
          </a:prstGeom>
          <a:solidFill>
            <a:schemeClr val="lt1"/>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4</a:t>
            </a:r>
            <a:endParaRPr sz="1400" i="0" u="none" strike="noStrike" cap="none">
              <a:solidFill>
                <a:schemeClr val="dk1"/>
              </a:solidFill>
              <a:latin typeface="Roboto Mono"/>
              <a:ea typeface="Roboto Mono"/>
              <a:cs typeface="Roboto Mono"/>
              <a:sym typeface="Roboto Mono"/>
            </a:endParaRPr>
          </a:p>
        </p:txBody>
      </p:sp>
      <p:sp>
        <p:nvSpPr>
          <p:cNvPr id="1225" name="Google Shape;1225;p103"/>
          <p:cNvSpPr txBox="1">
            <a:spLocks noGrp="1"/>
          </p:cNvSpPr>
          <p:nvPr>
            <p:ph type="subTitle" idx="1"/>
          </p:nvPr>
        </p:nvSpPr>
        <p:spPr>
          <a:xfrm>
            <a:off x="5569452" y="1164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6" name="Google Shape;1226;p103"/>
          <p:cNvSpPr txBox="1">
            <a:spLocks noGrp="1"/>
          </p:cNvSpPr>
          <p:nvPr>
            <p:ph type="subTitle" idx="2"/>
          </p:nvPr>
        </p:nvSpPr>
        <p:spPr>
          <a:xfrm>
            <a:off x="5569452" y="1722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7" name="Google Shape;1227;p103"/>
          <p:cNvSpPr txBox="1">
            <a:spLocks noGrp="1"/>
          </p:cNvSpPr>
          <p:nvPr>
            <p:ph type="subTitle" idx="3"/>
          </p:nvPr>
        </p:nvSpPr>
        <p:spPr>
          <a:xfrm>
            <a:off x="5569452" y="2289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8" name="Google Shape;1228;p103"/>
          <p:cNvSpPr txBox="1">
            <a:spLocks noGrp="1"/>
          </p:cNvSpPr>
          <p:nvPr>
            <p:ph type="subTitle" idx="4"/>
          </p:nvPr>
        </p:nvSpPr>
        <p:spPr>
          <a:xfrm>
            <a:off x="5569452" y="2846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9" name="Google Shape;1229;p103"/>
          <p:cNvSpPr/>
          <p:nvPr/>
        </p:nvSpPr>
        <p:spPr>
          <a:xfrm>
            <a:off x="2558250" y="2881763"/>
            <a:ext cx="1970400" cy="452700"/>
          </a:xfrm>
          <a:prstGeom prst="roundRect">
            <a:avLst>
              <a:gd name="adj" fmla="val 17744"/>
            </a:avLst>
          </a:prstGeom>
          <a:solidFill>
            <a:schemeClr val="lt1"/>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0" name="Google Shape;1230;p103"/>
          <p:cNvSpPr/>
          <p:nvPr/>
        </p:nvSpPr>
        <p:spPr>
          <a:xfrm>
            <a:off x="2339100" y="2320988"/>
            <a:ext cx="2408700" cy="452700"/>
          </a:xfrm>
          <a:prstGeom prst="roundRect">
            <a:avLst>
              <a:gd name="adj" fmla="val 13535"/>
            </a:avLst>
          </a:prstGeom>
          <a:solidFill>
            <a:schemeClr val="lt1"/>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1" name="Google Shape;1231;p103"/>
          <p:cNvSpPr/>
          <p:nvPr/>
        </p:nvSpPr>
        <p:spPr>
          <a:xfrm>
            <a:off x="2071200" y="1760213"/>
            <a:ext cx="2944500" cy="452700"/>
          </a:xfrm>
          <a:prstGeom prst="roundRect">
            <a:avLst>
              <a:gd name="adj" fmla="val 13535"/>
            </a:avLst>
          </a:prstGeom>
          <a:solidFill>
            <a:schemeClr val="lt1"/>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2" name="Google Shape;1232;p103"/>
          <p:cNvSpPr/>
          <p:nvPr/>
        </p:nvSpPr>
        <p:spPr>
          <a:xfrm>
            <a:off x="1809750" y="1199463"/>
            <a:ext cx="3467400" cy="452700"/>
          </a:xfrm>
          <a:prstGeom prst="roundRect">
            <a:avLst>
              <a:gd name="adj" fmla="val 15640"/>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3" name="Google Shape;1233;p103"/>
          <p:cNvSpPr txBox="1">
            <a:spLocks noGrp="1"/>
          </p:cNvSpPr>
          <p:nvPr>
            <p:ph type="subTitle" idx="5"/>
          </p:nvPr>
        </p:nvSpPr>
        <p:spPr>
          <a:xfrm>
            <a:off x="2071200" y="1266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4" name="Google Shape;1234;p103"/>
          <p:cNvSpPr txBox="1">
            <a:spLocks noGrp="1"/>
          </p:cNvSpPr>
          <p:nvPr>
            <p:ph type="subTitle" idx="6"/>
          </p:nvPr>
        </p:nvSpPr>
        <p:spPr>
          <a:xfrm>
            <a:off x="2211600" y="1828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5" name="Google Shape;1235;p103"/>
          <p:cNvSpPr txBox="1">
            <a:spLocks noGrp="1"/>
          </p:cNvSpPr>
          <p:nvPr>
            <p:ph type="subTitle" idx="7"/>
          </p:nvPr>
        </p:nvSpPr>
        <p:spPr>
          <a:xfrm>
            <a:off x="2534400" y="2386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6" name="Google Shape;1236;p103"/>
          <p:cNvSpPr txBox="1">
            <a:spLocks noGrp="1"/>
          </p:cNvSpPr>
          <p:nvPr>
            <p:ph type="subTitle" idx="8"/>
          </p:nvPr>
        </p:nvSpPr>
        <p:spPr>
          <a:xfrm>
            <a:off x="2743350" y="2944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cxnSp>
        <p:nvCxnSpPr>
          <p:cNvPr id="1237" name="Google Shape;1237;p103"/>
          <p:cNvCxnSpPr/>
          <p:nvPr/>
        </p:nvCxnSpPr>
        <p:spPr>
          <a:xfrm flipH="1">
            <a:off x="1504328" y="3676361"/>
            <a:ext cx="3972000" cy="4500"/>
          </a:xfrm>
          <a:prstGeom prst="straightConnector1">
            <a:avLst/>
          </a:prstGeom>
          <a:noFill/>
          <a:ln w="19050" cap="flat" cmpd="sng">
            <a:solidFill>
              <a:schemeClr val="dk2"/>
            </a:solidFill>
            <a:prstDash val="solid"/>
            <a:round/>
            <a:headEnd type="none" w="sm" len="sm"/>
            <a:tailEnd type="none" w="sm" len="sm"/>
          </a:ln>
        </p:spPr>
      </p:cxnSp>
      <p:sp>
        <p:nvSpPr>
          <p:cNvPr id="1238" name="Google Shape;1238;p103"/>
          <p:cNvSpPr/>
          <p:nvPr/>
        </p:nvSpPr>
        <p:spPr>
          <a:xfrm>
            <a:off x="1074287" y="3462041"/>
            <a:ext cx="428700" cy="428700"/>
          </a:xfrm>
          <a:prstGeom prst="ellipse">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a:solidFill>
                  <a:schemeClr val="dk1"/>
                </a:solidFill>
                <a:latin typeface="Roboto Mono"/>
                <a:ea typeface="Roboto Mono"/>
                <a:cs typeface="Roboto Mono"/>
                <a:sym typeface="Roboto Mono"/>
              </a:rPr>
              <a:t>5</a:t>
            </a:r>
            <a:endParaRPr sz="1400" i="0" u="none" strike="noStrike" cap="none">
              <a:solidFill>
                <a:schemeClr val="dk1"/>
              </a:solidFill>
              <a:latin typeface="Roboto Mono"/>
              <a:ea typeface="Roboto Mono"/>
              <a:cs typeface="Roboto Mono"/>
              <a:sym typeface="Roboto Mono"/>
            </a:endParaRPr>
          </a:p>
        </p:txBody>
      </p:sp>
      <p:sp>
        <p:nvSpPr>
          <p:cNvPr id="1239" name="Google Shape;1239;p103"/>
          <p:cNvSpPr txBox="1">
            <a:spLocks noGrp="1"/>
          </p:cNvSpPr>
          <p:nvPr>
            <p:ph type="subTitle" idx="9"/>
          </p:nvPr>
        </p:nvSpPr>
        <p:spPr>
          <a:xfrm>
            <a:off x="5568902" y="344254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40" name="Google Shape;1240;p103"/>
          <p:cNvSpPr/>
          <p:nvPr/>
        </p:nvSpPr>
        <p:spPr>
          <a:xfrm>
            <a:off x="2742800" y="3454363"/>
            <a:ext cx="1600200" cy="452700"/>
          </a:xfrm>
          <a:prstGeom prst="roundRect">
            <a:avLst>
              <a:gd name="adj" fmla="val 17744"/>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1" name="Google Shape;1241;p103"/>
          <p:cNvSpPr txBox="1">
            <a:spLocks noGrp="1"/>
          </p:cNvSpPr>
          <p:nvPr>
            <p:ph type="subTitle" idx="13"/>
          </p:nvPr>
        </p:nvSpPr>
        <p:spPr>
          <a:xfrm>
            <a:off x="2893111" y="351686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97. Venn three">
  <p:cSld name="Venn three">
    <p:spTree>
      <p:nvGrpSpPr>
        <p:cNvPr id="1" name="Shape 1242"/>
        <p:cNvGrpSpPr/>
        <p:nvPr/>
      </p:nvGrpSpPr>
      <p:grpSpPr>
        <a:xfrm>
          <a:off x="0" y="0"/>
          <a:ext cx="0" cy="0"/>
          <a:chOff x="0" y="0"/>
          <a:chExt cx="0" cy="0"/>
        </a:xfrm>
      </p:grpSpPr>
      <p:sp>
        <p:nvSpPr>
          <p:cNvPr id="1243" name="Google Shape;1243;p104"/>
          <p:cNvSpPr/>
          <p:nvPr/>
        </p:nvSpPr>
        <p:spPr>
          <a:xfrm>
            <a:off x="3676872" y="1465298"/>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44" name="Google Shape;1244;p104"/>
          <p:cNvSpPr/>
          <p:nvPr/>
        </p:nvSpPr>
        <p:spPr>
          <a:xfrm>
            <a:off x="4257675" y="2442164"/>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45" name="Google Shape;1245;p104"/>
          <p:cNvSpPr/>
          <p:nvPr/>
        </p:nvSpPr>
        <p:spPr>
          <a:xfrm>
            <a:off x="3123979" y="2442164"/>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46" name="Google Shape;1246;p104"/>
          <p:cNvGrpSpPr/>
          <p:nvPr/>
        </p:nvGrpSpPr>
        <p:grpSpPr>
          <a:xfrm rot="5400000" flipH="1">
            <a:off x="2878566" y="3159201"/>
            <a:ext cx="120015" cy="370146"/>
            <a:chOff x="8582701" y="10031465"/>
            <a:chExt cx="320040" cy="987055"/>
          </a:xfrm>
        </p:grpSpPr>
        <p:cxnSp>
          <p:nvCxnSpPr>
            <p:cNvPr id="1247" name="Google Shape;1247;p104"/>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48" name="Google Shape;1248;p10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49" name="Google Shape;1249;p104"/>
          <p:cNvGrpSpPr/>
          <p:nvPr/>
        </p:nvGrpSpPr>
        <p:grpSpPr>
          <a:xfrm rot="-5400000" flipH="1">
            <a:off x="6097241" y="3117722"/>
            <a:ext cx="120015" cy="370146"/>
            <a:chOff x="8582701" y="10031465"/>
            <a:chExt cx="320040" cy="987055"/>
          </a:xfrm>
        </p:grpSpPr>
        <p:cxnSp>
          <p:nvCxnSpPr>
            <p:cNvPr id="1250" name="Google Shape;1250;p104"/>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51" name="Google Shape;1251;p10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52" name="Google Shape;1252;p104"/>
          <p:cNvGrpSpPr/>
          <p:nvPr/>
        </p:nvGrpSpPr>
        <p:grpSpPr>
          <a:xfrm rot="-5400000" flipH="1">
            <a:off x="5602162" y="920979"/>
            <a:ext cx="120015" cy="1360303"/>
            <a:chOff x="8582701" y="7391044"/>
            <a:chExt cx="320040" cy="3627476"/>
          </a:xfrm>
        </p:grpSpPr>
        <p:cxnSp>
          <p:nvCxnSpPr>
            <p:cNvPr id="1253" name="Google Shape;1253;p104"/>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54" name="Google Shape;1254;p10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55" name="Google Shape;1255;p104"/>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56" name="Google Shape;1256;p104"/>
          <p:cNvSpPr txBox="1">
            <a:spLocks noGrp="1"/>
          </p:cNvSpPr>
          <p:nvPr>
            <p:ph type="subTitle" idx="1"/>
          </p:nvPr>
        </p:nvSpPr>
        <p:spPr>
          <a:xfrm>
            <a:off x="6377225" y="1354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57" name="Google Shape;1257;p104"/>
          <p:cNvSpPr txBox="1">
            <a:spLocks noGrp="1"/>
          </p:cNvSpPr>
          <p:nvPr>
            <p:ph type="subTitle" idx="2"/>
          </p:nvPr>
        </p:nvSpPr>
        <p:spPr>
          <a:xfrm>
            <a:off x="6377225" y="1055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58" name="Google Shape;1258;p104"/>
          <p:cNvSpPr txBox="1">
            <a:spLocks noGrp="1"/>
          </p:cNvSpPr>
          <p:nvPr>
            <p:ph type="subTitle" idx="3"/>
          </p:nvPr>
        </p:nvSpPr>
        <p:spPr>
          <a:xfrm>
            <a:off x="6377225" y="1902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59" name="Google Shape;1259;p104"/>
          <p:cNvSpPr txBox="1">
            <a:spLocks noGrp="1"/>
          </p:cNvSpPr>
          <p:nvPr>
            <p:ph type="subTitle" idx="4"/>
          </p:nvPr>
        </p:nvSpPr>
        <p:spPr>
          <a:xfrm>
            <a:off x="6377225" y="3106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60" name="Google Shape;1260;p104"/>
          <p:cNvSpPr txBox="1">
            <a:spLocks noGrp="1"/>
          </p:cNvSpPr>
          <p:nvPr>
            <p:ph type="subTitle" idx="5"/>
          </p:nvPr>
        </p:nvSpPr>
        <p:spPr>
          <a:xfrm>
            <a:off x="6377225" y="2807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61" name="Google Shape;1261;p104"/>
          <p:cNvSpPr txBox="1">
            <a:spLocks noGrp="1"/>
          </p:cNvSpPr>
          <p:nvPr>
            <p:ph type="subTitle" idx="6"/>
          </p:nvPr>
        </p:nvSpPr>
        <p:spPr>
          <a:xfrm>
            <a:off x="6377225" y="3654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62" name="Google Shape;1262;p104"/>
          <p:cNvSpPr txBox="1">
            <a:spLocks noGrp="1"/>
          </p:cNvSpPr>
          <p:nvPr>
            <p:ph type="subTitle" idx="7"/>
          </p:nvPr>
        </p:nvSpPr>
        <p:spPr>
          <a:xfrm>
            <a:off x="433625" y="3106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263" name="Google Shape;1263;p104"/>
          <p:cNvSpPr txBox="1">
            <a:spLocks noGrp="1"/>
          </p:cNvSpPr>
          <p:nvPr>
            <p:ph type="subTitle" idx="8"/>
          </p:nvPr>
        </p:nvSpPr>
        <p:spPr>
          <a:xfrm>
            <a:off x="433625" y="2807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64" name="Google Shape;1264;p104"/>
          <p:cNvSpPr txBox="1">
            <a:spLocks noGrp="1"/>
          </p:cNvSpPr>
          <p:nvPr>
            <p:ph type="subTitle" idx="9"/>
          </p:nvPr>
        </p:nvSpPr>
        <p:spPr>
          <a:xfrm>
            <a:off x="433625" y="3654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98. Venn four">
  <p:cSld name="Venn four">
    <p:spTree>
      <p:nvGrpSpPr>
        <p:cNvPr id="1" name="Shape 1265"/>
        <p:cNvGrpSpPr/>
        <p:nvPr/>
      </p:nvGrpSpPr>
      <p:grpSpPr>
        <a:xfrm>
          <a:off x="0" y="0"/>
          <a:ext cx="0" cy="0"/>
          <a:chOff x="0" y="0"/>
          <a:chExt cx="0" cy="0"/>
        </a:xfrm>
      </p:grpSpPr>
      <p:grpSp>
        <p:nvGrpSpPr>
          <p:cNvPr id="1266" name="Google Shape;1266;p105"/>
          <p:cNvGrpSpPr/>
          <p:nvPr/>
        </p:nvGrpSpPr>
        <p:grpSpPr>
          <a:xfrm rot="5400000" flipH="1">
            <a:off x="3386603" y="3312318"/>
            <a:ext cx="120015" cy="1360303"/>
            <a:chOff x="8582701" y="7391044"/>
            <a:chExt cx="320040" cy="3627476"/>
          </a:xfrm>
        </p:grpSpPr>
        <p:cxnSp>
          <p:nvCxnSpPr>
            <p:cNvPr id="1267" name="Google Shape;1267;p105"/>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68" name="Google Shape;1268;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69" name="Google Shape;1269;p105"/>
          <p:cNvGrpSpPr/>
          <p:nvPr/>
        </p:nvGrpSpPr>
        <p:grpSpPr>
          <a:xfrm rot="-5400000" flipH="1">
            <a:off x="6113190" y="2529557"/>
            <a:ext cx="120015" cy="370146"/>
            <a:chOff x="8582701" y="10031465"/>
            <a:chExt cx="320040" cy="987055"/>
          </a:xfrm>
        </p:grpSpPr>
        <p:cxnSp>
          <p:nvCxnSpPr>
            <p:cNvPr id="1270" name="Google Shape;1270;p105"/>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1" name="Google Shape;1271;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72" name="Google Shape;1272;p105"/>
          <p:cNvSpPr/>
          <p:nvPr/>
        </p:nvSpPr>
        <p:spPr>
          <a:xfrm>
            <a:off x="3700795" y="1271260"/>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73" name="Google Shape;1273;p105"/>
          <p:cNvSpPr/>
          <p:nvPr/>
        </p:nvSpPr>
        <p:spPr>
          <a:xfrm>
            <a:off x="4273624" y="185738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74" name="Google Shape;1274;p105"/>
          <p:cNvSpPr/>
          <p:nvPr/>
        </p:nvSpPr>
        <p:spPr>
          <a:xfrm>
            <a:off x="3139927" y="185738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75" name="Google Shape;1275;p105"/>
          <p:cNvSpPr/>
          <p:nvPr/>
        </p:nvSpPr>
        <p:spPr>
          <a:xfrm>
            <a:off x="3714750" y="2406112"/>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76" name="Google Shape;1276;p105"/>
          <p:cNvGrpSpPr/>
          <p:nvPr/>
        </p:nvGrpSpPr>
        <p:grpSpPr>
          <a:xfrm rot="-5400000" flipH="1">
            <a:off x="5604156" y="712530"/>
            <a:ext cx="120015" cy="1360303"/>
            <a:chOff x="8582701" y="7391044"/>
            <a:chExt cx="320040" cy="3627476"/>
          </a:xfrm>
        </p:grpSpPr>
        <p:cxnSp>
          <p:nvCxnSpPr>
            <p:cNvPr id="1277" name="Google Shape;1277;p105"/>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78" name="Google Shape;1278;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79" name="Google Shape;1279;p105"/>
          <p:cNvGrpSpPr/>
          <p:nvPr/>
        </p:nvGrpSpPr>
        <p:grpSpPr>
          <a:xfrm rot="5400000" flipH="1">
            <a:off x="2891525" y="2529557"/>
            <a:ext cx="120015" cy="370146"/>
            <a:chOff x="8582701" y="10031465"/>
            <a:chExt cx="320040" cy="987055"/>
          </a:xfrm>
        </p:grpSpPr>
        <p:cxnSp>
          <p:nvCxnSpPr>
            <p:cNvPr id="1280" name="Google Shape;1280;p105"/>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81" name="Google Shape;1281;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82" name="Google Shape;1282;p105"/>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83" name="Google Shape;1283;p105"/>
          <p:cNvSpPr txBox="1">
            <a:spLocks noGrp="1"/>
          </p:cNvSpPr>
          <p:nvPr>
            <p:ph type="subTitle" idx="1"/>
          </p:nvPr>
        </p:nvSpPr>
        <p:spPr>
          <a:xfrm>
            <a:off x="6453425" y="1201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84" name="Google Shape;1284;p105"/>
          <p:cNvSpPr txBox="1">
            <a:spLocks noGrp="1"/>
          </p:cNvSpPr>
          <p:nvPr>
            <p:ph type="subTitle" idx="2"/>
          </p:nvPr>
        </p:nvSpPr>
        <p:spPr>
          <a:xfrm>
            <a:off x="6453425" y="902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5" name="Google Shape;1285;p105"/>
          <p:cNvSpPr txBox="1">
            <a:spLocks noGrp="1"/>
          </p:cNvSpPr>
          <p:nvPr>
            <p:ph type="subTitle" idx="3"/>
          </p:nvPr>
        </p:nvSpPr>
        <p:spPr>
          <a:xfrm>
            <a:off x="6453425" y="1749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86" name="Google Shape;1286;p105"/>
          <p:cNvSpPr txBox="1">
            <a:spLocks noGrp="1"/>
          </p:cNvSpPr>
          <p:nvPr>
            <p:ph type="subTitle" idx="4"/>
          </p:nvPr>
        </p:nvSpPr>
        <p:spPr>
          <a:xfrm>
            <a:off x="6453425" y="2497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87" name="Google Shape;1287;p105"/>
          <p:cNvSpPr txBox="1">
            <a:spLocks noGrp="1"/>
          </p:cNvSpPr>
          <p:nvPr>
            <p:ph type="subTitle" idx="5"/>
          </p:nvPr>
        </p:nvSpPr>
        <p:spPr>
          <a:xfrm>
            <a:off x="6453425" y="2198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8" name="Google Shape;1288;p105"/>
          <p:cNvSpPr txBox="1">
            <a:spLocks noGrp="1"/>
          </p:cNvSpPr>
          <p:nvPr>
            <p:ph type="subTitle" idx="6"/>
          </p:nvPr>
        </p:nvSpPr>
        <p:spPr>
          <a:xfrm>
            <a:off x="6453425" y="3045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89" name="Google Shape;1289;p105"/>
          <p:cNvSpPr txBox="1">
            <a:spLocks noGrp="1"/>
          </p:cNvSpPr>
          <p:nvPr>
            <p:ph type="subTitle" idx="7"/>
          </p:nvPr>
        </p:nvSpPr>
        <p:spPr>
          <a:xfrm>
            <a:off x="509825" y="2344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290" name="Google Shape;1290;p105"/>
          <p:cNvSpPr txBox="1">
            <a:spLocks noGrp="1"/>
          </p:cNvSpPr>
          <p:nvPr>
            <p:ph type="subTitle" idx="8"/>
          </p:nvPr>
        </p:nvSpPr>
        <p:spPr>
          <a:xfrm>
            <a:off x="509825" y="2045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91" name="Google Shape;1291;p105"/>
          <p:cNvSpPr txBox="1">
            <a:spLocks noGrp="1"/>
          </p:cNvSpPr>
          <p:nvPr>
            <p:ph type="subTitle" idx="9"/>
          </p:nvPr>
        </p:nvSpPr>
        <p:spPr>
          <a:xfrm>
            <a:off x="509825" y="2892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292" name="Google Shape;1292;p105"/>
          <p:cNvSpPr txBox="1">
            <a:spLocks noGrp="1"/>
          </p:cNvSpPr>
          <p:nvPr>
            <p:ph type="subTitle" idx="13"/>
          </p:nvPr>
        </p:nvSpPr>
        <p:spPr>
          <a:xfrm>
            <a:off x="509825" y="36403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293" name="Google Shape;1293;p105"/>
          <p:cNvSpPr txBox="1">
            <a:spLocks noGrp="1"/>
          </p:cNvSpPr>
          <p:nvPr>
            <p:ph type="subTitle" idx="14"/>
          </p:nvPr>
        </p:nvSpPr>
        <p:spPr>
          <a:xfrm>
            <a:off x="509825" y="33411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94" name="Google Shape;1294;p105"/>
          <p:cNvSpPr txBox="1">
            <a:spLocks noGrp="1"/>
          </p:cNvSpPr>
          <p:nvPr>
            <p:ph type="subTitle" idx="15"/>
          </p:nvPr>
        </p:nvSpPr>
        <p:spPr>
          <a:xfrm>
            <a:off x="509825" y="41883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99. Four computer feature functions">
  <p:cSld name="Four computer feature functions">
    <p:spTree>
      <p:nvGrpSpPr>
        <p:cNvPr id="1" name="Shape 1295"/>
        <p:cNvGrpSpPr/>
        <p:nvPr/>
      </p:nvGrpSpPr>
      <p:grpSpPr>
        <a:xfrm>
          <a:off x="0" y="0"/>
          <a:ext cx="0" cy="0"/>
          <a:chOff x="0" y="0"/>
          <a:chExt cx="0" cy="0"/>
        </a:xfrm>
      </p:grpSpPr>
      <p:grpSp>
        <p:nvGrpSpPr>
          <p:cNvPr id="1296" name="Google Shape;1296;p106"/>
          <p:cNvGrpSpPr/>
          <p:nvPr/>
        </p:nvGrpSpPr>
        <p:grpSpPr>
          <a:xfrm>
            <a:off x="3204825" y="1483500"/>
            <a:ext cx="2716200" cy="2104675"/>
            <a:chOff x="3204825" y="1483500"/>
            <a:chExt cx="2716200" cy="2104675"/>
          </a:xfrm>
        </p:grpSpPr>
        <p:sp>
          <p:nvSpPr>
            <p:cNvPr id="1297" name="Google Shape;1297;p106"/>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6"/>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106"/>
          <p:cNvGrpSpPr/>
          <p:nvPr/>
        </p:nvGrpSpPr>
        <p:grpSpPr>
          <a:xfrm rot="1499954">
            <a:off x="1515094" y="598380"/>
            <a:ext cx="2551762" cy="1371580"/>
            <a:chOff x="1191527" y="2380720"/>
            <a:chExt cx="2551800" cy="1371600"/>
          </a:xfrm>
        </p:grpSpPr>
        <p:cxnSp>
          <p:nvCxnSpPr>
            <p:cNvPr id="1300" name="Google Shape;1300;p106"/>
            <p:cNvCxnSpPr>
              <a:stCxn id="1301"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01" name="Google Shape;1301;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02" name="Google Shape;1302;p106"/>
          <p:cNvGrpSpPr/>
          <p:nvPr/>
        </p:nvGrpSpPr>
        <p:grpSpPr>
          <a:xfrm rot="-1499954" flipH="1">
            <a:off x="5162069" y="598380"/>
            <a:ext cx="2551762" cy="1371580"/>
            <a:chOff x="1191527" y="2380720"/>
            <a:chExt cx="2551800" cy="1371600"/>
          </a:xfrm>
        </p:grpSpPr>
        <p:cxnSp>
          <p:nvCxnSpPr>
            <p:cNvPr id="1303" name="Google Shape;1303;p106"/>
            <p:cNvCxnSpPr>
              <a:stCxn id="1304"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04" name="Google Shape;1304;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05" name="Google Shape;1305;p106"/>
          <p:cNvGrpSpPr/>
          <p:nvPr/>
        </p:nvGrpSpPr>
        <p:grpSpPr>
          <a:xfrm rot="-9300046">
            <a:off x="5162069" y="2636730"/>
            <a:ext cx="2551762" cy="1371580"/>
            <a:chOff x="1191527" y="2380720"/>
            <a:chExt cx="2551800" cy="1371600"/>
          </a:xfrm>
        </p:grpSpPr>
        <p:cxnSp>
          <p:nvCxnSpPr>
            <p:cNvPr id="1306" name="Google Shape;1306;p106"/>
            <p:cNvCxnSpPr>
              <a:stCxn id="130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07" name="Google Shape;1307;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08" name="Google Shape;1308;p106"/>
          <p:cNvGrpSpPr/>
          <p:nvPr/>
        </p:nvGrpSpPr>
        <p:grpSpPr>
          <a:xfrm rot="9300046" flipH="1">
            <a:off x="1515094" y="2636730"/>
            <a:ext cx="2551762" cy="1371580"/>
            <a:chOff x="1191527" y="2380720"/>
            <a:chExt cx="2551800" cy="1371600"/>
          </a:xfrm>
        </p:grpSpPr>
        <p:cxnSp>
          <p:nvCxnSpPr>
            <p:cNvPr id="1309" name="Google Shape;1309;p106"/>
            <p:cNvCxnSpPr>
              <a:stCxn id="131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10" name="Google Shape;1310;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00. Six computer feature functions">
  <p:cSld name="Four computer feature functions_1">
    <p:spTree>
      <p:nvGrpSpPr>
        <p:cNvPr id="1" name="Shape 1311"/>
        <p:cNvGrpSpPr/>
        <p:nvPr/>
      </p:nvGrpSpPr>
      <p:grpSpPr>
        <a:xfrm>
          <a:off x="0" y="0"/>
          <a:ext cx="0" cy="0"/>
          <a:chOff x="0" y="0"/>
          <a:chExt cx="0" cy="0"/>
        </a:xfrm>
      </p:grpSpPr>
      <p:grpSp>
        <p:nvGrpSpPr>
          <p:cNvPr id="1312" name="Google Shape;1312;p107"/>
          <p:cNvGrpSpPr/>
          <p:nvPr/>
        </p:nvGrpSpPr>
        <p:grpSpPr>
          <a:xfrm>
            <a:off x="3204825" y="1483500"/>
            <a:ext cx="2716200" cy="2104675"/>
            <a:chOff x="3204825" y="1483500"/>
            <a:chExt cx="2716200" cy="2104675"/>
          </a:xfrm>
        </p:grpSpPr>
        <p:sp>
          <p:nvSpPr>
            <p:cNvPr id="1313" name="Google Shape;1313;p107"/>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7"/>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107"/>
          <p:cNvGrpSpPr/>
          <p:nvPr/>
        </p:nvGrpSpPr>
        <p:grpSpPr>
          <a:xfrm rot="1499954">
            <a:off x="1667494" y="522180"/>
            <a:ext cx="2551762" cy="1371580"/>
            <a:chOff x="1191527" y="2380720"/>
            <a:chExt cx="2551800" cy="1371600"/>
          </a:xfrm>
        </p:grpSpPr>
        <p:cxnSp>
          <p:nvCxnSpPr>
            <p:cNvPr id="1316" name="Google Shape;1316;p107"/>
            <p:cNvCxnSpPr>
              <a:stCxn id="131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17" name="Google Shape;1317;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18" name="Google Shape;1318;p107"/>
          <p:cNvGrpSpPr/>
          <p:nvPr/>
        </p:nvGrpSpPr>
        <p:grpSpPr>
          <a:xfrm rot="-1499954" flipH="1">
            <a:off x="4781069" y="522180"/>
            <a:ext cx="2551762" cy="1371580"/>
            <a:chOff x="1191527" y="2380720"/>
            <a:chExt cx="2551800" cy="1371600"/>
          </a:xfrm>
        </p:grpSpPr>
        <p:cxnSp>
          <p:nvCxnSpPr>
            <p:cNvPr id="1319" name="Google Shape;1319;p107"/>
            <p:cNvCxnSpPr>
              <a:stCxn id="132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20" name="Google Shape;1320;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1" name="Google Shape;1321;p107"/>
          <p:cNvGrpSpPr/>
          <p:nvPr/>
        </p:nvGrpSpPr>
        <p:grpSpPr>
          <a:xfrm rot="-9300046">
            <a:off x="4781069" y="2789130"/>
            <a:ext cx="2551762" cy="1371580"/>
            <a:chOff x="1191527" y="2380720"/>
            <a:chExt cx="2551800" cy="1371600"/>
          </a:xfrm>
        </p:grpSpPr>
        <p:cxnSp>
          <p:nvCxnSpPr>
            <p:cNvPr id="1322" name="Google Shape;1322;p107"/>
            <p:cNvCxnSpPr>
              <a:stCxn id="1323"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23" name="Google Shape;1323;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4" name="Google Shape;1324;p107"/>
          <p:cNvGrpSpPr/>
          <p:nvPr/>
        </p:nvGrpSpPr>
        <p:grpSpPr>
          <a:xfrm rot="9300046" flipH="1">
            <a:off x="1591294" y="2789130"/>
            <a:ext cx="2551762" cy="1371580"/>
            <a:chOff x="1191527" y="2380720"/>
            <a:chExt cx="2551800" cy="1371600"/>
          </a:xfrm>
        </p:grpSpPr>
        <p:cxnSp>
          <p:nvCxnSpPr>
            <p:cNvPr id="1325" name="Google Shape;1325;p107"/>
            <p:cNvCxnSpPr>
              <a:stCxn id="132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26" name="Google Shape;1326;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7" name="Google Shape;1327;p107"/>
          <p:cNvGrpSpPr/>
          <p:nvPr/>
        </p:nvGrpSpPr>
        <p:grpSpPr>
          <a:xfrm>
            <a:off x="924561" y="1646165"/>
            <a:ext cx="2551800" cy="1371600"/>
            <a:chOff x="1191527" y="2380720"/>
            <a:chExt cx="2551800" cy="1371600"/>
          </a:xfrm>
        </p:grpSpPr>
        <p:cxnSp>
          <p:nvCxnSpPr>
            <p:cNvPr id="1328" name="Google Shape;1328;p107"/>
            <p:cNvCxnSpPr>
              <a:stCxn id="1329"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1329" name="Google Shape;1329;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30" name="Google Shape;1330;p107"/>
          <p:cNvGrpSpPr/>
          <p:nvPr/>
        </p:nvGrpSpPr>
        <p:grpSpPr>
          <a:xfrm flipH="1">
            <a:off x="5344161" y="1646165"/>
            <a:ext cx="2551800" cy="1371600"/>
            <a:chOff x="1191527" y="2380720"/>
            <a:chExt cx="2551800" cy="1371600"/>
          </a:xfrm>
        </p:grpSpPr>
        <p:cxnSp>
          <p:nvCxnSpPr>
            <p:cNvPr id="1331" name="Google Shape;1331;p107"/>
            <p:cNvCxnSpPr>
              <a:stCxn id="1332"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1332" name="Google Shape;1332;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01. Q&amp;A">
  <p:cSld name="Q&amp;A blue">
    <p:bg>
      <p:bgPr>
        <a:gradFill>
          <a:gsLst>
            <a:gs pos="0">
              <a:schemeClr val="accent4"/>
            </a:gs>
            <a:gs pos="100000">
              <a:schemeClr val="accent1"/>
            </a:gs>
          </a:gsLst>
          <a:lin ang="8100019" scaled="0"/>
        </a:gradFill>
        <a:effectLst/>
      </p:bgPr>
    </p:bg>
    <p:spTree>
      <p:nvGrpSpPr>
        <p:cNvPr id="1" name="Shape 1333"/>
        <p:cNvGrpSpPr/>
        <p:nvPr/>
      </p:nvGrpSpPr>
      <p:grpSpPr>
        <a:xfrm>
          <a:off x="0" y="0"/>
          <a:ext cx="0" cy="0"/>
          <a:chOff x="0" y="0"/>
          <a:chExt cx="0" cy="0"/>
        </a:xfrm>
      </p:grpSpPr>
      <p:sp>
        <p:nvSpPr>
          <p:cNvPr id="1334" name="Google Shape;1334;p108"/>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pic>
        <p:nvPicPr>
          <p:cNvPr id="2" name="Google Shape;145;p13">
            <a:extLst>
              <a:ext uri="{FF2B5EF4-FFF2-40B4-BE49-F238E27FC236}">
                <a16:creationId xmlns:a16="http://schemas.microsoft.com/office/drawing/2014/main" id="{A958384B-4F8C-51B6-0642-407392F8B6C8}"/>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2A4C6227-B677-6F86-64C5-E4C9A3F3960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02. Q&amp;A">
  <p:cSld name="Q&amp;A gradient 1">
    <p:bg>
      <p:bgPr>
        <a:gradFill>
          <a:gsLst>
            <a:gs pos="0">
              <a:schemeClr val="accent2"/>
            </a:gs>
            <a:gs pos="51000">
              <a:schemeClr val="accent5"/>
            </a:gs>
            <a:gs pos="100000">
              <a:schemeClr val="accent1"/>
            </a:gs>
          </a:gsLst>
          <a:lin ang="18900044" scaled="0"/>
        </a:gradFill>
        <a:effectLst/>
      </p:bgPr>
    </p:bg>
    <p:spTree>
      <p:nvGrpSpPr>
        <p:cNvPr id="1" name="Shape 1335"/>
        <p:cNvGrpSpPr/>
        <p:nvPr/>
      </p:nvGrpSpPr>
      <p:grpSpPr>
        <a:xfrm>
          <a:off x="0" y="0"/>
          <a:ext cx="0" cy="0"/>
          <a:chOff x="0" y="0"/>
          <a:chExt cx="0" cy="0"/>
        </a:xfrm>
      </p:grpSpPr>
      <p:sp>
        <p:nvSpPr>
          <p:cNvPr id="1336" name="Google Shape;1336;p109"/>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pic>
        <p:nvPicPr>
          <p:cNvPr id="2" name="Google Shape;145;p13">
            <a:extLst>
              <a:ext uri="{FF2B5EF4-FFF2-40B4-BE49-F238E27FC236}">
                <a16:creationId xmlns:a16="http://schemas.microsoft.com/office/drawing/2014/main" id="{09675A80-3750-E286-29B3-726D83DFC036}"/>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41BA48F8-84EC-CDD2-A7DC-129982F0674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03. Q&amp;A">
  <p:cSld name="Q&amp;A gradient 2">
    <p:bg>
      <p:bgPr>
        <a:gradFill>
          <a:gsLst>
            <a:gs pos="0">
              <a:schemeClr val="accent2"/>
            </a:gs>
            <a:gs pos="51000">
              <a:schemeClr val="accent6"/>
            </a:gs>
            <a:gs pos="100000">
              <a:schemeClr val="accent3"/>
            </a:gs>
          </a:gsLst>
          <a:lin ang="18900044" scaled="0"/>
        </a:gradFill>
        <a:effectLst/>
      </p:bgPr>
    </p:bg>
    <p:spTree>
      <p:nvGrpSpPr>
        <p:cNvPr id="1" name="Shape 1337"/>
        <p:cNvGrpSpPr/>
        <p:nvPr/>
      </p:nvGrpSpPr>
      <p:grpSpPr>
        <a:xfrm>
          <a:off x="0" y="0"/>
          <a:ext cx="0" cy="0"/>
          <a:chOff x="0" y="0"/>
          <a:chExt cx="0" cy="0"/>
        </a:xfrm>
      </p:grpSpPr>
      <p:sp>
        <p:nvSpPr>
          <p:cNvPr id="1338" name="Google Shape;1338;p110"/>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pic>
        <p:nvPicPr>
          <p:cNvPr id="2" name="Google Shape;145;p13">
            <a:extLst>
              <a:ext uri="{FF2B5EF4-FFF2-40B4-BE49-F238E27FC236}">
                <a16:creationId xmlns:a16="http://schemas.microsoft.com/office/drawing/2014/main" id="{20905B67-65E7-09BB-1718-62BAE816A50E}"/>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18A251EE-D8D4-3C11-E9E0-0BB631450D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04. Q&amp;A">
  <p:cSld name="Q&amp;A Gradient BG 2">
    <p:bg>
      <p:bgPr>
        <a:blipFill>
          <a:blip r:embed="rId2">
            <a:alphaModFix/>
          </a:blip>
          <a:stretch>
            <a:fillRect/>
          </a:stretch>
        </a:blipFill>
        <a:effectLst/>
      </p:bgPr>
    </p:bg>
    <p:spTree>
      <p:nvGrpSpPr>
        <p:cNvPr id="1" name="Shape 1339"/>
        <p:cNvGrpSpPr/>
        <p:nvPr/>
      </p:nvGrpSpPr>
      <p:grpSpPr>
        <a:xfrm>
          <a:off x="0" y="0"/>
          <a:ext cx="0" cy="0"/>
          <a:chOff x="0" y="0"/>
          <a:chExt cx="0" cy="0"/>
        </a:xfrm>
      </p:grpSpPr>
      <p:sp>
        <p:nvSpPr>
          <p:cNvPr id="1340" name="Google Shape;1340;p111"/>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dk1"/>
                </a:solidFill>
              </a:rPr>
              <a:t>Q&amp;A</a:t>
            </a:r>
            <a:endParaRPr sz="6000" b="1">
              <a:solidFill>
                <a:schemeClr val="dk1"/>
              </a:solidFill>
            </a:endParaRPr>
          </a:p>
        </p:txBody>
      </p:sp>
      <p:pic>
        <p:nvPicPr>
          <p:cNvPr id="2" name="Google Shape;145;p13">
            <a:extLst>
              <a:ext uri="{FF2B5EF4-FFF2-40B4-BE49-F238E27FC236}">
                <a16:creationId xmlns:a16="http://schemas.microsoft.com/office/drawing/2014/main" id="{966A7090-DB8A-686C-D581-38701B809856}"/>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E6850CC1-806A-5829-7683-874C6FCCE80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theme" Target="../theme/theme1.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10" name="Google Shape;10;p1"/>
          <p:cNvGrpSpPr/>
          <p:nvPr/>
        </p:nvGrpSpPr>
        <p:grpSpPr>
          <a:xfrm>
            <a:off x="9190150" y="0"/>
            <a:ext cx="2579204" cy="3301789"/>
            <a:chOff x="9190150" y="0"/>
            <a:chExt cx="2579204" cy="3301789"/>
          </a:xfrm>
        </p:grpSpPr>
        <p:sp>
          <p:nvSpPr>
            <p:cNvPr id="11" name="Google Shape;11;p1"/>
            <p:cNvSpPr/>
            <p:nvPr/>
          </p:nvSpPr>
          <p:spPr>
            <a:xfrm>
              <a:off x="9190150" y="1473319"/>
              <a:ext cx="2579100" cy="342900"/>
            </a:xfrm>
            <a:prstGeom prst="roundRect">
              <a:avLst>
                <a:gd name="adj" fmla="val 6778"/>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850">
                  <a:solidFill>
                    <a:schemeClr val="lt1"/>
                  </a:solidFill>
                </a:rPr>
                <a:t>8250DF</a:t>
              </a:r>
              <a:endParaRPr sz="500">
                <a:solidFill>
                  <a:schemeClr val="lt1"/>
                </a:solidFill>
              </a:endParaRPr>
            </a:p>
          </p:txBody>
        </p:sp>
        <p:sp>
          <p:nvSpPr>
            <p:cNvPr id="12" name="Google Shape;12;p1"/>
            <p:cNvSpPr/>
            <p:nvPr/>
          </p:nvSpPr>
          <p:spPr>
            <a:xfrm>
              <a:off x="9190150" y="1845012"/>
              <a:ext cx="2579100" cy="342900"/>
            </a:xfrm>
            <a:prstGeom prst="roundRect">
              <a:avLst>
                <a:gd name="adj" fmla="val 9257"/>
              </a:avLst>
            </a:prstGeom>
            <a:solidFill>
              <a:srgbClr val="512A9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512A97</a:t>
              </a:r>
              <a:endParaRPr sz="500">
                <a:solidFill>
                  <a:schemeClr val="lt1"/>
                </a:solidFill>
              </a:endParaRPr>
            </a:p>
          </p:txBody>
        </p:sp>
        <p:sp>
          <p:nvSpPr>
            <p:cNvPr id="13" name="Google Shape;13;p1"/>
            <p:cNvSpPr/>
            <p:nvPr/>
          </p:nvSpPr>
          <p:spPr>
            <a:xfrm>
              <a:off x="9190150" y="2215980"/>
              <a:ext cx="1266000" cy="342900"/>
            </a:xfrm>
            <a:prstGeom prst="roundRect">
              <a:avLst>
                <a:gd name="adj" fmla="val 7010"/>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a:solidFill>
                    <a:schemeClr val="lt1"/>
                  </a:solidFill>
                </a:rPr>
                <a:t>S</a:t>
              </a:r>
              <a:r>
                <a:rPr lang="en" sz="900" b="1" i="0" u="none" strike="noStrike" cap="none">
                  <a:solidFill>
                    <a:schemeClr val="lt1"/>
                  </a:solidFill>
                </a:rPr>
                <a:t>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900">
                  <a:solidFill>
                    <a:schemeClr val="lt1"/>
                  </a:solidFill>
                </a:rPr>
                <a:t>096BDE</a:t>
              </a:r>
              <a:endParaRPr sz="900">
                <a:solidFill>
                  <a:schemeClr val="lt1"/>
                </a:solidFill>
              </a:endParaRPr>
            </a:p>
          </p:txBody>
        </p:sp>
        <p:sp>
          <p:nvSpPr>
            <p:cNvPr id="14" name="Google Shape;14;p1"/>
            <p:cNvSpPr/>
            <p:nvPr/>
          </p:nvSpPr>
          <p:spPr>
            <a:xfrm>
              <a:off x="10493754" y="2215980"/>
              <a:ext cx="1275600" cy="342900"/>
            </a:xfrm>
            <a:prstGeom prst="roundRect">
              <a:avLst>
                <a:gd name="adj" fmla="val 7229"/>
              </a:avLst>
            </a:prstGeom>
            <a:solidFill>
              <a:srgbClr val="033F8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a:t>
              </a:r>
              <a:r>
                <a:rPr lang="en" sz="900">
                  <a:solidFill>
                    <a:schemeClr val="lt1"/>
                  </a:solidFill>
                </a:rPr>
                <a:t>07</a:t>
              </a:r>
              <a:r>
                <a:rPr lang="en" sz="900" b="0" i="0" u="none" strike="noStrike" cap="none">
                  <a:solidFill>
                    <a:schemeClr val="lt1"/>
                  </a:solidFill>
                  <a:latin typeface="Arial"/>
                  <a:ea typeface="Arial"/>
                  <a:cs typeface="Arial"/>
                  <a:sym typeface="Arial"/>
                </a:rPr>
                <a:t> #</a:t>
              </a:r>
              <a:r>
                <a:rPr lang="en" sz="900">
                  <a:solidFill>
                    <a:schemeClr val="lt1"/>
                  </a:solidFill>
                </a:rPr>
                <a:t>033F8F</a:t>
              </a:r>
              <a:endParaRPr sz="900">
                <a:solidFill>
                  <a:schemeClr val="lt1"/>
                </a:solidFill>
              </a:endParaRPr>
            </a:p>
          </p:txBody>
        </p:sp>
        <p:sp>
          <p:nvSpPr>
            <p:cNvPr id="15" name="Google Shape;15;p1"/>
            <p:cNvSpPr/>
            <p:nvPr/>
          </p:nvSpPr>
          <p:spPr>
            <a:xfrm>
              <a:off x="9190150" y="2586948"/>
              <a:ext cx="1266000" cy="342900"/>
            </a:xfrm>
            <a:prstGeom prst="roundRect">
              <a:avLst>
                <a:gd name="adj" fmla="val 6836"/>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Green-04 #2EA043</a:t>
              </a:r>
              <a:endParaRPr sz="900" b="1">
                <a:solidFill>
                  <a:schemeClr val="lt1"/>
                </a:solidFill>
              </a:endParaRPr>
            </a:p>
          </p:txBody>
        </p:sp>
        <p:sp>
          <p:nvSpPr>
            <p:cNvPr id="16" name="Google Shape;16;p1"/>
            <p:cNvSpPr/>
            <p:nvPr/>
          </p:nvSpPr>
          <p:spPr>
            <a:xfrm>
              <a:off x="10493754" y="2586948"/>
              <a:ext cx="1275600" cy="342900"/>
            </a:xfrm>
            <a:prstGeom prst="roundRect">
              <a:avLst>
                <a:gd name="adj" fmla="val 6410"/>
              </a:avLst>
            </a:prstGeom>
            <a:solidFill>
              <a:srgbClr val="11632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Green-0</a:t>
              </a:r>
              <a:r>
                <a:rPr lang="en" sz="900">
                  <a:solidFill>
                    <a:schemeClr val="lt1"/>
                  </a:solidFill>
                </a:rPr>
                <a:t>6</a:t>
              </a:r>
              <a:r>
                <a:rPr lang="en" sz="900" b="0" i="0" u="none" strike="noStrike" cap="none">
                  <a:solidFill>
                    <a:schemeClr val="lt1"/>
                  </a:solidFill>
                  <a:latin typeface="Arial"/>
                  <a:ea typeface="Arial"/>
                  <a:cs typeface="Arial"/>
                  <a:sym typeface="Arial"/>
                </a:rPr>
                <a:t> #</a:t>
              </a:r>
              <a:r>
                <a:rPr lang="en" sz="900">
                  <a:solidFill>
                    <a:schemeClr val="lt1"/>
                  </a:solidFill>
                </a:rPr>
                <a:t>116329</a:t>
              </a:r>
              <a:endParaRPr sz="900">
                <a:solidFill>
                  <a:schemeClr val="lt1"/>
                </a:solidFill>
              </a:endParaRPr>
            </a:p>
          </p:txBody>
        </p:sp>
        <p:sp>
          <p:nvSpPr>
            <p:cNvPr id="17" name="Google Shape;17;p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Text</a:t>
              </a:r>
              <a:r>
                <a:rPr lang="en" sz="900" b="1" i="0" u="none" strike="noStrike" cap="none">
                  <a:solidFill>
                    <a:schemeClr val="lt1"/>
                  </a:solidFill>
                  <a:latin typeface="Arial"/>
                  <a:ea typeface="Arial"/>
                  <a:cs typeface="Arial"/>
                  <a:sym typeface="Arial"/>
                </a:rPr>
                <a:t>, Shapes</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Gray-09 </a:t>
              </a:r>
              <a:r>
                <a:rPr lang="en" sz="900" b="0" i="0" u="none" strike="noStrike" cap="none">
                  <a:solidFill>
                    <a:schemeClr val="lt1"/>
                  </a:solidFill>
                  <a:latin typeface="Arial"/>
                  <a:ea typeface="Arial"/>
                  <a:cs typeface="Arial"/>
                  <a:sym typeface="Arial"/>
                </a:rPr>
                <a:t>#</a:t>
              </a:r>
              <a:r>
                <a:rPr lang="en" sz="900">
                  <a:solidFill>
                    <a:schemeClr val="lt1"/>
                  </a:solidFill>
                </a:rPr>
                <a:t>0d1117ff</a:t>
              </a:r>
              <a:endParaRPr sz="500">
                <a:solidFill>
                  <a:schemeClr val="lt1"/>
                </a:solidFill>
              </a:endParaRPr>
            </a:p>
          </p:txBody>
        </p:sp>
        <p:sp>
          <p:nvSpPr>
            <p:cNvPr id="18" name="Google Shape;18;p1"/>
            <p:cNvSpPr/>
            <p:nvPr/>
          </p:nvSpPr>
          <p:spPr>
            <a:xfrm>
              <a:off x="9190150" y="1103384"/>
              <a:ext cx="2579100" cy="342900"/>
            </a:xfrm>
            <a:prstGeom prst="roundRect">
              <a:avLst>
                <a:gd name="adj" fmla="val 7805"/>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19" name="Google Shape;19;p1"/>
            <p:cNvSpPr/>
            <p:nvPr/>
          </p:nvSpPr>
          <p:spPr>
            <a:xfrm>
              <a:off x="10054842" y="2958889"/>
              <a:ext cx="401100" cy="342900"/>
            </a:xfrm>
            <a:prstGeom prst="roundRect">
              <a:avLst>
                <a:gd name="adj" fmla="val 8157"/>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545DF0</a:t>
              </a:r>
              <a:endParaRPr sz="500">
                <a:solidFill>
                  <a:schemeClr val="lt1"/>
                </a:solidFill>
              </a:endParaRPr>
            </a:p>
          </p:txBody>
        </p:sp>
        <p:sp>
          <p:nvSpPr>
            <p:cNvPr id="20" name="Google Shape;20;p1"/>
            <p:cNvSpPr/>
            <p:nvPr/>
          </p:nvSpPr>
          <p:spPr>
            <a:xfrm>
              <a:off x="10493754" y="2958889"/>
              <a:ext cx="401100" cy="342900"/>
            </a:xfrm>
            <a:prstGeom prst="roundRect">
              <a:avLst>
                <a:gd name="adj" fmla="val 9258"/>
              </a:avLst>
            </a:prstGeom>
            <a:solidFill>
              <a:srgbClr val="2C33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2C33A5</a:t>
              </a:r>
              <a:endParaRPr sz="500">
                <a:solidFill>
                  <a:schemeClr val="lt1"/>
                </a:solidFill>
              </a:endParaRPr>
            </a:p>
          </p:txBody>
        </p:sp>
        <p:sp>
          <p:nvSpPr>
            <p:cNvPr id="21" name="Google Shape;21;p1"/>
            <p:cNvSpPr/>
            <p:nvPr/>
          </p:nvSpPr>
          <p:spPr>
            <a:xfrm>
              <a:off x="10929237" y="2958889"/>
              <a:ext cx="401100" cy="342900"/>
            </a:xfrm>
            <a:prstGeom prst="roundRect">
              <a:avLst>
                <a:gd name="adj" fmla="val 7944"/>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339D9B</a:t>
              </a:r>
              <a:endParaRPr sz="500">
                <a:solidFill>
                  <a:schemeClr val="lt1"/>
                </a:solidFill>
              </a:endParaRPr>
            </a:p>
          </p:txBody>
        </p:sp>
        <p:sp>
          <p:nvSpPr>
            <p:cNvPr id="22" name="Google Shape;22;p1"/>
            <p:cNvSpPr/>
            <p:nvPr/>
          </p:nvSpPr>
          <p:spPr>
            <a:xfrm>
              <a:off x="11364720" y="2958889"/>
              <a:ext cx="401100" cy="342900"/>
            </a:xfrm>
            <a:prstGeom prst="roundRect">
              <a:avLst>
                <a:gd name="adj" fmla="val 8702"/>
              </a:avLst>
            </a:prstGeom>
            <a:solidFill>
              <a:srgbClr val="13606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136061</a:t>
              </a:r>
              <a:endParaRPr sz="500">
                <a:solidFill>
                  <a:schemeClr val="lt1"/>
                </a:solidFill>
              </a:endParaRPr>
            </a:p>
          </p:txBody>
        </p:sp>
        <p:sp>
          <p:nvSpPr>
            <p:cNvPr id="23" name="Google Shape;23;p1"/>
            <p:cNvSpPr/>
            <p:nvPr/>
          </p:nvSpPr>
          <p:spPr>
            <a:xfrm>
              <a:off x="9190150" y="2958889"/>
              <a:ext cx="401100" cy="342900"/>
            </a:xfrm>
            <a:prstGeom prst="roundRect">
              <a:avLst>
                <a:gd name="adj" fmla="val 8157"/>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BF3989</a:t>
              </a:r>
              <a:endParaRPr sz="500">
                <a:solidFill>
                  <a:schemeClr val="lt1"/>
                </a:solidFill>
              </a:endParaRPr>
            </a:p>
          </p:txBody>
        </p:sp>
        <p:sp>
          <p:nvSpPr>
            <p:cNvPr id="24" name="Google Shape;24;p1"/>
            <p:cNvSpPr/>
            <p:nvPr/>
          </p:nvSpPr>
          <p:spPr>
            <a:xfrm>
              <a:off x="9629062" y="2958889"/>
              <a:ext cx="401100" cy="342900"/>
            </a:xfrm>
            <a:prstGeom prst="roundRect">
              <a:avLst>
                <a:gd name="adj" fmla="val 9258"/>
              </a:avLst>
            </a:prstGeom>
            <a:solidFill>
              <a:srgbClr val="77205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772057</a:t>
              </a:r>
              <a:endParaRPr sz="500">
                <a:solidFill>
                  <a:schemeClr val="lt1"/>
                </a:solidFill>
              </a:endParaRPr>
            </a:p>
          </p:txBody>
        </p:sp>
        <p:sp>
          <p:nvSpPr>
            <p:cNvPr id="25" name="Google Shape;25;p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Background</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26" name="Google Shape;26;p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Shape outline</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Gray-03 #b7bfc7</a:t>
              </a:r>
              <a:endParaRPr sz="500">
                <a:solidFill>
                  <a:schemeClr val="lt1"/>
                </a:solidFil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700" r:id="rId47"/>
    <p:sldLayoutId id="2147483701" r:id="rId48"/>
    <p:sldLayoutId id="2147483702" r:id="rId49"/>
    <p:sldLayoutId id="2147483703" r:id="rId50"/>
    <p:sldLayoutId id="2147483704" r:id="rId51"/>
    <p:sldLayoutId id="2147483705" r:id="rId52"/>
    <p:sldLayoutId id="2147483706" r:id="rId53"/>
    <p:sldLayoutId id="2147483708" r:id="rId54"/>
    <p:sldLayoutId id="2147483709" r:id="rId55"/>
    <p:sldLayoutId id="2147483711" r:id="rId56"/>
    <p:sldLayoutId id="2147483712" r:id="rId57"/>
    <p:sldLayoutId id="2147483714" r:id="rId58"/>
    <p:sldLayoutId id="2147483716" r:id="rId59"/>
    <p:sldLayoutId id="2147483717" r:id="rId60"/>
    <p:sldLayoutId id="2147483718" r:id="rId61"/>
    <p:sldLayoutId id="2147483719"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5" r:id="rId10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6.xml"/><Relationship Id="rId6" Type="http://schemas.microsoft.com/office/2007/relationships/hdphoto" Target="../media/hdphoto6.wdp"/><Relationship Id="rId5" Type="http://schemas.openxmlformats.org/officeDocument/2006/relationships/image" Target="../media/image37.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06.xml"/><Relationship Id="rId6" Type="http://schemas.openxmlformats.org/officeDocument/2006/relationships/image" Target="../media/image27.png"/><Relationship Id="rId5" Type="http://schemas.microsoft.com/office/2007/relationships/hdphoto" Target="../media/hdphoto6.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icrosoft/codespaces-project-template-js" TargetMode="Externa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ithub.com/codespaces/overview" TargetMode="External"/><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hyperlink" Target="https://github.com/microsoft/vscode-remote-try-node#vs-code-dev-container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icrosoft/codespaces-project-template-js/issues/new"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microsoft.com/office/2007/relationships/hdphoto" Target="../media/hdphoto2.wdp"/><Relationship Id="rId5" Type="http://schemas.openxmlformats.org/officeDocument/2006/relationships/image" Target="../media/image31.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6.xml"/><Relationship Id="rId5" Type="http://schemas.openxmlformats.org/officeDocument/2006/relationships/image" Target="../media/image34.gif"/><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aka.ms/jscodespacesproject"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6.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5.png"/><Relationship Id="rId10" Type="http://schemas.microsoft.com/office/2007/relationships/hdphoto" Target="../media/hdphoto6.wdp"/><Relationship Id="rId4" Type="http://schemas.openxmlformats.org/officeDocument/2006/relationships/hyperlink" Target="https://github.com/microsoft/codespaces-teaching-template-js/generate" TargetMode="External"/><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18"/>
          <p:cNvSpPr txBox="1">
            <a:spLocks noGrp="1"/>
          </p:cNvSpPr>
          <p:nvPr>
            <p:ph type="subTitle" idx="1"/>
          </p:nvPr>
        </p:nvSpPr>
        <p:spPr>
          <a:xfrm>
            <a:off x="487136" y="4073652"/>
            <a:ext cx="5120700"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Crea, personaliza e implementa tu propio portafolio web en minutos.</a:t>
            </a:r>
          </a:p>
        </p:txBody>
      </p:sp>
      <p:sp>
        <p:nvSpPr>
          <p:cNvPr id="1358" name="Google Shape;1358;p118"/>
          <p:cNvSpPr txBox="1">
            <a:spLocks noGrp="1"/>
          </p:cNvSpPr>
          <p:nvPr>
            <p:ph type="title"/>
          </p:nvPr>
        </p:nvSpPr>
        <p:spPr>
          <a:xfrm>
            <a:off x="487136" y="1700213"/>
            <a:ext cx="68580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s-MX" dirty="0"/>
              <a:t>Crea tu Portafolio web con GitHub Codespaces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4">
              <a:alphaModFix/>
            </a:blip>
            <a:srcRect/>
            <a:stretch/>
          </p:blipFill>
          <p:spPr>
            <a:xfrm>
              <a:off x="5158332" y="859375"/>
              <a:ext cx="6809819" cy="284335"/>
            </a:xfrm>
            <a:prstGeom prst="rect">
              <a:avLst/>
            </a:prstGeom>
            <a:noFill/>
            <a:ln>
              <a:noFill/>
            </a:ln>
          </p:spPr>
        </p:pic>
      </p:grpSp>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1400" dirty="0">
                <a:solidFill>
                  <a:schemeClr val="dk2"/>
                </a:solidFill>
                <a:latin typeface="Roboto Mono"/>
                <a:ea typeface="Roboto Mono"/>
                <a:cs typeface="Roboto Mono"/>
                <a:sym typeface="Roboto Mono"/>
              </a:rPr>
              <a:t>Sigue estos pasos:</a:t>
            </a:r>
          </a:p>
        </p:txBody>
      </p:sp>
      <p:sp>
        <p:nvSpPr>
          <p:cNvPr id="5593" name="Google Shape;5593;p277"/>
          <p:cNvSpPr txBox="1"/>
          <p:nvPr/>
        </p:nvSpPr>
        <p:spPr>
          <a:xfrm>
            <a:off x="1076450" y="2355659"/>
            <a:ext cx="3905700" cy="62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s-MX" sz="1600" dirty="0">
                <a:solidFill>
                  <a:schemeClr val="tx1"/>
                </a:solidFill>
              </a:rPr>
              <a:t>Espera mientras GitHub inicializa el </a:t>
            </a:r>
            <a:r>
              <a:rPr lang="es-MX" sz="1600" dirty="0" err="1">
                <a:solidFill>
                  <a:schemeClr val="tx1"/>
                </a:solidFill>
              </a:rPr>
              <a:t>Codespace</a:t>
            </a:r>
            <a:r>
              <a:rPr lang="es-MX" sz="1600" dirty="0">
                <a:solidFill>
                  <a:schemeClr val="tx1"/>
                </a:solidFill>
              </a:rPr>
              <a:t>.</a:t>
            </a:r>
            <a:endParaRPr lang="en-US" sz="1200" dirty="0">
              <a:solidFill>
                <a:schemeClr val="tx1"/>
              </a:solidFill>
            </a:endParaRP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dirty="0">
                <a:solidFill>
                  <a:schemeClr val="tx1"/>
                </a:solidFill>
              </a:rPr>
              <a:t>🚀 Crea tu Portafolio</a:t>
            </a:r>
          </a:p>
        </p:txBody>
      </p:sp>
      <p:sp>
        <p:nvSpPr>
          <p:cNvPr id="5595" name="Google Shape;5595;p277"/>
          <p:cNvSpPr/>
          <p:nvPr/>
        </p:nvSpPr>
        <p:spPr>
          <a:xfrm>
            <a:off x="351563" y="22926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Lst>
          </a:blip>
          <a:srcRect/>
          <a:stretch/>
        </p:blipFill>
        <p:spPr>
          <a:xfrm>
            <a:off x="499926" y="2441020"/>
            <a:ext cx="251973" cy="252010"/>
          </a:xfrm>
          <a:prstGeom prst="rect">
            <a:avLst/>
          </a:prstGeom>
          <a:noFill/>
          <a:ln>
            <a:noFill/>
          </a:ln>
        </p:spPr>
      </p:pic>
      <p:pic>
        <p:nvPicPr>
          <p:cNvPr id="3074" name="Picture 2">
            <a:extLst>
              <a:ext uri="{FF2B5EF4-FFF2-40B4-BE49-F238E27FC236}">
                <a16:creationId xmlns:a16="http://schemas.microsoft.com/office/drawing/2014/main" id="{B2C15DD0-837B-FAD2-8114-981C7B11B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57" y="1100509"/>
            <a:ext cx="4604623" cy="352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179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2690627" y="-216091"/>
            <a:ext cx="5143500" cy="5143500"/>
          </a:xfrm>
          <a:prstGeom prst="rect">
            <a:avLst/>
          </a:prstGeom>
          <a:noFill/>
          <a:ln>
            <a:noFill/>
          </a:ln>
        </p:spPr>
      </p:pic>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1400" dirty="0">
                <a:solidFill>
                  <a:schemeClr val="dk2"/>
                </a:solidFill>
                <a:latin typeface="Roboto Mono"/>
                <a:ea typeface="Roboto Mono"/>
                <a:cs typeface="Roboto Mono"/>
                <a:sym typeface="Roboto Mono"/>
              </a:rPr>
              <a:t>Sigue estos pasos:</a:t>
            </a:r>
          </a:p>
        </p:txBody>
      </p:sp>
      <p:sp>
        <p:nvSpPr>
          <p:cNvPr id="5593" name="Google Shape;5593;p277"/>
          <p:cNvSpPr txBox="1"/>
          <p:nvPr/>
        </p:nvSpPr>
        <p:spPr>
          <a:xfrm>
            <a:off x="1076449" y="2292675"/>
            <a:ext cx="3228355" cy="62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s-MX" sz="1600" dirty="0">
                <a:solidFill>
                  <a:schemeClr val="tx1"/>
                </a:solidFill>
              </a:rPr>
              <a:t>Cuando se inicie la aplicación web, verás un mensaje que te indicará que se inició correctamente en el puerto 1234</a:t>
            </a:r>
            <a:endParaRPr lang="en-US" sz="1200" dirty="0">
              <a:solidFill>
                <a:schemeClr val="tx1"/>
              </a:solidFill>
            </a:endParaRP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dirty="0">
                <a:solidFill>
                  <a:schemeClr val="tx1"/>
                </a:solidFill>
              </a:rPr>
              <a:t>🚀 Crea tu Portafolio</a:t>
            </a:r>
          </a:p>
        </p:txBody>
      </p:sp>
      <p:sp>
        <p:nvSpPr>
          <p:cNvPr id="5595" name="Google Shape;5595;p277"/>
          <p:cNvSpPr/>
          <p:nvPr/>
        </p:nvSpPr>
        <p:spPr>
          <a:xfrm>
            <a:off x="351563" y="22926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4">
            <a:alphaModFix/>
            <a:extLst>
              <a:ext uri="{BEBA8EAE-BF5A-486C-A8C5-ECC9F3942E4B}">
                <a14:imgProps xmlns:a14="http://schemas.microsoft.com/office/drawing/2010/main">
                  <a14:imgLayer r:embed="rId5">
                    <a14:imgEffect>
                      <a14:brightnessContrast bright="-40000" contrast="-40000"/>
                    </a14:imgEffect>
                  </a14:imgLayer>
                </a14:imgProps>
              </a:ext>
            </a:extLst>
          </a:blip>
          <a:srcRect/>
          <a:stretch/>
        </p:blipFill>
        <p:spPr>
          <a:xfrm>
            <a:off x="499926" y="2441020"/>
            <a:ext cx="251973" cy="252010"/>
          </a:xfrm>
          <a:prstGeom prst="rect">
            <a:avLst/>
          </a:prstGeom>
          <a:noFill/>
          <a:ln>
            <a:noFill/>
          </a:ln>
        </p:spPr>
      </p:pic>
      <p:grpSp>
        <p:nvGrpSpPr>
          <p:cNvPr id="2" name="Group 1">
            <a:extLst>
              <a:ext uri="{FF2B5EF4-FFF2-40B4-BE49-F238E27FC236}">
                <a16:creationId xmlns:a16="http://schemas.microsoft.com/office/drawing/2014/main" id="{89F31B15-C183-107F-432B-C9F9D685438A}"/>
              </a:ext>
            </a:extLst>
          </p:cNvPr>
          <p:cNvGrpSpPr/>
          <p:nvPr/>
        </p:nvGrpSpPr>
        <p:grpSpPr>
          <a:xfrm>
            <a:off x="4662640" y="1893414"/>
            <a:ext cx="6809819" cy="1599232"/>
            <a:chOff x="5354275" y="859375"/>
            <a:chExt cx="6809819" cy="1599232"/>
          </a:xfrm>
        </p:grpSpPr>
        <p:sp>
          <p:nvSpPr>
            <p:cNvPr id="5589" name="Google Shape;5589;p277"/>
            <p:cNvSpPr/>
            <p:nvPr/>
          </p:nvSpPr>
          <p:spPr>
            <a:xfrm>
              <a:off x="5367197" y="859383"/>
              <a:ext cx="6796800" cy="156088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6">
              <a:alphaModFix/>
            </a:blip>
            <a:srcRect/>
            <a:stretch/>
          </p:blipFill>
          <p:spPr>
            <a:xfrm>
              <a:off x="5354275" y="859375"/>
              <a:ext cx="6809819" cy="284335"/>
            </a:xfrm>
            <a:prstGeom prst="rect">
              <a:avLst/>
            </a:prstGeom>
            <a:noFill/>
            <a:ln>
              <a:noFill/>
            </a:ln>
          </p:spPr>
        </p:pic>
        <p:pic>
          <p:nvPicPr>
            <p:cNvPr id="5122" name="Picture 2" descr="Web application started on port 1234">
              <a:extLst>
                <a:ext uri="{FF2B5EF4-FFF2-40B4-BE49-F238E27FC236}">
                  <a16:creationId xmlns:a16="http://schemas.microsoft.com/office/drawing/2014/main" id="{AF59550A-B22D-D20F-AF44-C2B5722B6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7100" y="1143710"/>
              <a:ext cx="5415695" cy="13148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942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78AF-AB51-2F2B-77AF-50BFD4EBB213}"/>
              </a:ext>
            </a:extLst>
          </p:cNvPr>
          <p:cNvSpPr>
            <a:spLocks noGrp="1"/>
          </p:cNvSpPr>
          <p:nvPr>
            <p:ph type="title"/>
          </p:nvPr>
        </p:nvSpPr>
        <p:spPr/>
        <p:txBody>
          <a:bodyPr/>
          <a:lstStyle/>
          <a:p>
            <a:r>
              <a:rPr lang="es-MX" dirty="0"/>
              <a:t>Personaliza tu página web en 3 pasos</a:t>
            </a:r>
          </a:p>
        </p:txBody>
      </p:sp>
      <p:sp>
        <p:nvSpPr>
          <p:cNvPr id="3" name="Subtitle 2">
            <a:extLst>
              <a:ext uri="{FF2B5EF4-FFF2-40B4-BE49-F238E27FC236}">
                <a16:creationId xmlns:a16="http://schemas.microsoft.com/office/drawing/2014/main" id="{09422189-803A-449A-1455-089EDBC8E413}"/>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292794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19"/>
          <p:cNvSpPr txBox="1">
            <a:spLocks noGrp="1"/>
          </p:cNvSpPr>
          <p:nvPr>
            <p:ph type="title"/>
          </p:nvPr>
        </p:nvSpPr>
        <p:spPr>
          <a:xfrm>
            <a:off x="439700" y="0"/>
            <a:ext cx="8354400" cy="1668300"/>
          </a:xfrm>
          <a:prstGeom prst="rect">
            <a:avLst/>
          </a:prstGeom>
        </p:spPr>
        <p:txBody>
          <a:bodyPr spcFirstLastPara="1" wrap="square" lIns="34275" tIns="17150" rIns="34275" bIns="17150" anchor="ctr" anchorCtr="0">
            <a:noAutofit/>
          </a:bodyPr>
          <a:lstStyle/>
          <a:p>
            <a:pPr marL="0" lvl="0" indent="0" algn="ctr" rtl="0">
              <a:spcBef>
                <a:spcPts val="0"/>
              </a:spcBef>
              <a:spcAft>
                <a:spcPts val="0"/>
              </a:spcAft>
              <a:buNone/>
            </a:pPr>
            <a:r>
              <a:rPr lang="es-MX" dirty="0"/>
              <a:t>Personaliza tu página web en 3 pasos</a:t>
            </a:r>
          </a:p>
        </p:txBody>
      </p:sp>
      <p:sp>
        <p:nvSpPr>
          <p:cNvPr id="1364" name="Google Shape;1364;p119"/>
          <p:cNvSpPr txBox="1">
            <a:spLocks noGrp="1"/>
          </p:cNvSpPr>
          <p:nvPr>
            <p:ph type="subTitle" idx="3"/>
          </p:nvPr>
        </p:nvSpPr>
        <p:spPr>
          <a:xfrm>
            <a:off x="3610746" y="3212686"/>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Sube imágenes</a:t>
            </a:r>
          </a:p>
        </p:txBody>
      </p:sp>
      <p:sp>
        <p:nvSpPr>
          <p:cNvPr id="1365" name="Google Shape;1365;p119"/>
          <p:cNvSpPr txBox="1">
            <a:spLocks noGrp="1"/>
          </p:cNvSpPr>
          <p:nvPr>
            <p:ph type="subTitle" idx="1"/>
          </p:nvPr>
        </p:nvSpPr>
        <p:spPr>
          <a:xfrm>
            <a:off x="1148421" y="3212686"/>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Agrega tu "sobre mí" y tus cuentas sociales</a:t>
            </a:r>
          </a:p>
        </p:txBody>
      </p:sp>
      <p:sp>
        <p:nvSpPr>
          <p:cNvPr id="1368" name="Google Shape;1368;p119"/>
          <p:cNvSpPr txBox="1">
            <a:spLocks noGrp="1"/>
          </p:cNvSpPr>
          <p:nvPr>
            <p:ph type="subTitle" idx="5"/>
          </p:nvPr>
        </p:nvSpPr>
        <p:spPr>
          <a:xfrm>
            <a:off x="6128496" y="3212686"/>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Añade proyectos que hayas hecho</a:t>
            </a:r>
          </a:p>
        </p:txBody>
      </p:sp>
      <p:pic>
        <p:nvPicPr>
          <p:cNvPr id="1370" name="Google Shape;1370;p119"/>
          <p:cNvPicPr preferRelativeResize="0"/>
          <p:nvPr/>
        </p:nvPicPr>
        <p:blipFill>
          <a:blip r:embed="rId3">
            <a:alphaModFix/>
          </a:blip>
          <a:stretch>
            <a:fillRect/>
          </a:stretch>
        </p:blipFill>
        <p:spPr>
          <a:xfrm>
            <a:off x="1669675" y="1971863"/>
            <a:ext cx="914400" cy="742950"/>
          </a:xfrm>
          <a:prstGeom prst="rect">
            <a:avLst/>
          </a:prstGeom>
          <a:noFill/>
          <a:ln>
            <a:noFill/>
          </a:ln>
        </p:spPr>
      </p:pic>
      <p:pic>
        <p:nvPicPr>
          <p:cNvPr id="1371" name="Google Shape;1371;p119"/>
          <p:cNvPicPr preferRelativeResize="0"/>
          <p:nvPr/>
        </p:nvPicPr>
        <p:blipFill rotWithShape="1">
          <a:blip r:embed="rId4">
            <a:alphaModFix/>
          </a:blip>
          <a:srcRect/>
          <a:stretch/>
        </p:blipFill>
        <p:spPr>
          <a:xfrm>
            <a:off x="4203440" y="1959774"/>
            <a:ext cx="771526" cy="767141"/>
          </a:xfrm>
          <a:prstGeom prst="rect">
            <a:avLst/>
          </a:prstGeom>
          <a:noFill/>
          <a:ln>
            <a:noFill/>
          </a:ln>
        </p:spPr>
      </p:pic>
      <p:pic>
        <p:nvPicPr>
          <p:cNvPr id="1372" name="Google Shape;1372;p119"/>
          <p:cNvPicPr preferRelativeResize="0"/>
          <p:nvPr/>
        </p:nvPicPr>
        <p:blipFill rotWithShape="1">
          <a:blip r:embed="rId5">
            <a:alphaModFix/>
          </a:blip>
          <a:srcRect/>
          <a:stretch/>
        </p:blipFill>
        <p:spPr>
          <a:xfrm>
            <a:off x="6721191" y="1957586"/>
            <a:ext cx="771525" cy="77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E6D5-F9D9-E808-C0BF-CE3112ADCB32}"/>
              </a:ext>
            </a:extLst>
          </p:cNvPr>
          <p:cNvSpPr>
            <a:spLocks noGrp="1"/>
          </p:cNvSpPr>
          <p:nvPr>
            <p:ph type="title"/>
          </p:nvPr>
        </p:nvSpPr>
        <p:spPr>
          <a:xfrm>
            <a:off x="2090928" y="333237"/>
            <a:ext cx="6296400" cy="933058"/>
          </a:xfrm>
        </p:spPr>
        <p:txBody>
          <a:bodyPr/>
          <a:lstStyle/>
          <a:p>
            <a:r>
              <a:rPr lang="en-US" sz="2800" dirty="0"/>
              <a:t>1. </a:t>
            </a:r>
            <a:r>
              <a:rPr lang="es-MX" sz="2800" dirty="0"/>
              <a:t>Agrega tu "sobre mí" y tus cuentas sociales</a:t>
            </a:r>
          </a:p>
        </p:txBody>
      </p:sp>
      <p:sp>
        <p:nvSpPr>
          <p:cNvPr id="3" name="Subtitle 2">
            <a:extLst>
              <a:ext uri="{FF2B5EF4-FFF2-40B4-BE49-F238E27FC236}">
                <a16:creationId xmlns:a16="http://schemas.microsoft.com/office/drawing/2014/main" id="{BA764FA5-9DFE-EDAF-895F-8CE5EF9E4DB7}"/>
              </a:ext>
            </a:extLst>
          </p:cNvPr>
          <p:cNvSpPr>
            <a:spLocks noGrp="1"/>
          </p:cNvSpPr>
          <p:nvPr>
            <p:ph type="subTitle" idx="1"/>
          </p:nvPr>
        </p:nvSpPr>
        <p:spPr>
          <a:xfrm>
            <a:off x="2055710" y="1626127"/>
            <a:ext cx="6300300" cy="320100"/>
          </a:xfrm>
        </p:spPr>
        <p:txBody>
          <a:bodyPr/>
          <a:lstStyle/>
          <a:p>
            <a:r>
              <a:rPr lang="es-MX" dirty="0"/>
              <a:t>Dentro de </a:t>
            </a:r>
            <a:r>
              <a:rPr lang="es-MX" dirty="0" err="1"/>
              <a:t>App.jsx</a:t>
            </a:r>
            <a:r>
              <a:rPr lang="es-MX" dirty="0"/>
              <a:t> verás una variable llamada </a:t>
            </a:r>
            <a:r>
              <a:rPr lang="es-MX" dirty="0" err="1"/>
              <a:t>siteProps</a:t>
            </a:r>
            <a:r>
              <a:rPr lang="es-MX" dirty="0"/>
              <a:t>. </a:t>
            </a:r>
          </a:p>
        </p:txBody>
      </p:sp>
      <p:pic>
        <p:nvPicPr>
          <p:cNvPr id="4" name="Google Shape;1370;p119">
            <a:extLst>
              <a:ext uri="{FF2B5EF4-FFF2-40B4-BE49-F238E27FC236}">
                <a16:creationId xmlns:a16="http://schemas.microsoft.com/office/drawing/2014/main" id="{E05B8873-BB56-D3EE-E558-93807F009EC3}"/>
              </a:ext>
            </a:extLst>
          </p:cNvPr>
          <p:cNvPicPr preferRelativeResize="0"/>
          <p:nvPr/>
        </p:nvPicPr>
        <p:blipFill>
          <a:blip r:embed="rId3">
            <a:alphaModFix/>
          </a:blip>
          <a:stretch>
            <a:fillRect/>
          </a:stretch>
        </p:blipFill>
        <p:spPr>
          <a:xfrm>
            <a:off x="752481" y="2200275"/>
            <a:ext cx="914400" cy="742950"/>
          </a:xfrm>
          <a:prstGeom prst="rect">
            <a:avLst/>
          </a:prstGeom>
          <a:noFill/>
          <a:ln>
            <a:noFill/>
          </a:ln>
        </p:spPr>
      </p:pic>
      <p:grpSp>
        <p:nvGrpSpPr>
          <p:cNvPr id="16" name="Group 15">
            <a:extLst>
              <a:ext uri="{FF2B5EF4-FFF2-40B4-BE49-F238E27FC236}">
                <a16:creationId xmlns:a16="http://schemas.microsoft.com/office/drawing/2014/main" id="{CFE22815-3FE2-1F50-EC87-37E7065847BB}"/>
              </a:ext>
            </a:extLst>
          </p:cNvPr>
          <p:cNvGrpSpPr/>
          <p:nvPr/>
        </p:nvGrpSpPr>
        <p:grpSpPr>
          <a:xfrm>
            <a:off x="3555410" y="744324"/>
            <a:ext cx="9201755" cy="5143500"/>
            <a:chOff x="3212510" y="509374"/>
            <a:chExt cx="9201755" cy="5143500"/>
          </a:xfrm>
        </p:grpSpPr>
        <p:pic>
          <p:nvPicPr>
            <p:cNvPr id="12" name="Google Shape;5588;p277">
              <a:extLst>
                <a:ext uri="{FF2B5EF4-FFF2-40B4-BE49-F238E27FC236}">
                  <a16:creationId xmlns:a16="http://schemas.microsoft.com/office/drawing/2014/main" id="{05173C45-028E-52B4-89C3-7D9E255CAD76}"/>
                </a:ext>
              </a:extLst>
            </p:cNvPr>
            <p:cNvPicPr preferRelativeResize="0"/>
            <p:nvPr/>
          </p:nvPicPr>
          <p:blipFill rotWithShape="1">
            <a:blip r:embed="rId4">
              <a:alphaModFix/>
            </a:blip>
            <a:srcRect/>
            <a:stretch/>
          </p:blipFill>
          <p:spPr>
            <a:xfrm>
              <a:off x="3212510" y="509374"/>
              <a:ext cx="5143500" cy="5143500"/>
            </a:xfrm>
            <a:prstGeom prst="rect">
              <a:avLst/>
            </a:prstGeom>
            <a:noFill/>
            <a:ln>
              <a:noFill/>
            </a:ln>
          </p:spPr>
        </p:pic>
        <p:sp>
          <p:nvSpPr>
            <p:cNvPr id="9" name="Google Shape;5589;p277">
              <a:extLst>
                <a:ext uri="{FF2B5EF4-FFF2-40B4-BE49-F238E27FC236}">
                  <a16:creationId xmlns:a16="http://schemas.microsoft.com/office/drawing/2014/main" id="{D97496D9-8085-7EC3-C64B-06F6A14A871B}"/>
                </a:ext>
              </a:extLst>
            </p:cNvPr>
            <p:cNvSpPr/>
            <p:nvPr/>
          </p:nvSpPr>
          <p:spPr>
            <a:xfrm>
              <a:off x="5617368" y="2248451"/>
              <a:ext cx="6796800" cy="275414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0" name="Google Shape;5590;p277">
              <a:extLst>
                <a:ext uri="{FF2B5EF4-FFF2-40B4-BE49-F238E27FC236}">
                  <a16:creationId xmlns:a16="http://schemas.microsoft.com/office/drawing/2014/main" id="{DEC276B6-2855-A796-C0CA-4DA6E9705C9B}"/>
                </a:ext>
              </a:extLst>
            </p:cNvPr>
            <p:cNvPicPr preferRelativeResize="0"/>
            <p:nvPr/>
          </p:nvPicPr>
          <p:blipFill rotWithShape="1">
            <a:blip r:embed="rId5">
              <a:alphaModFix/>
            </a:blip>
            <a:srcRect/>
            <a:stretch/>
          </p:blipFill>
          <p:spPr>
            <a:xfrm>
              <a:off x="5604446" y="2248444"/>
              <a:ext cx="6809819" cy="284335"/>
            </a:xfrm>
            <a:prstGeom prst="rect">
              <a:avLst/>
            </a:prstGeom>
            <a:noFill/>
            <a:ln>
              <a:noFill/>
            </a:ln>
          </p:spPr>
        </p:pic>
      </p:grpSp>
      <p:pic>
        <p:nvPicPr>
          <p:cNvPr id="14" name="Picture 13">
            <a:extLst>
              <a:ext uri="{FF2B5EF4-FFF2-40B4-BE49-F238E27FC236}">
                <a16:creationId xmlns:a16="http://schemas.microsoft.com/office/drawing/2014/main" id="{21D591CE-72AE-F8B5-06C8-35C6FE138ED3}"/>
              </a:ext>
            </a:extLst>
          </p:cNvPr>
          <p:cNvPicPr>
            <a:picLocks noChangeAspect="1"/>
          </p:cNvPicPr>
          <p:nvPr/>
        </p:nvPicPr>
        <p:blipFill>
          <a:blip r:embed="rId6"/>
          <a:stretch>
            <a:fillRect/>
          </a:stretch>
        </p:blipFill>
        <p:spPr>
          <a:xfrm>
            <a:off x="5960171" y="2737218"/>
            <a:ext cx="3543444" cy="2469819"/>
          </a:xfrm>
          <a:prstGeom prst="rect">
            <a:avLst/>
          </a:prstGeom>
        </p:spPr>
      </p:pic>
    </p:spTree>
    <p:extLst>
      <p:ext uri="{BB962C8B-B14F-4D97-AF65-F5344CB8AC3E}">
        <p14:creationId xmlns:p14="http://schemas.microsoft.com/office/powerpoint/2010/main" val="358363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320A-5A02-931F-0C9B-5F7566D7FE9F}"/>
              </a:ext>
            </a:extLst>
          </p:cNvPr>
          <p:cNvSpPr>
            <a:spLocks noGrp="1"/>
          </p:cNvSpPr>
          <p:nvPr>
            <p:ph type="title"/>
          </p:nvPr>
        </p:nvSpPr>
        <p:spPr>
          <a:xfrm>
            <a:off x="2090928" y="471932"/>
            <a:ext cx="6296400" cy="595200"/>
          </a:xfrm>
        </p:spPr>
        <p:txBody>
          <a:bodyPr/>
          <a:lstStyle/>
          <a:p>
            <a:r>
              <a:rPr lang="es-MX" dirty="0"/>
              <a:t>2. Sube tus imágenes</a:t>
            </a:r>
          </a:p>
        </p:txBody>
      </p:sp>
      <p:sp>
        <p:nvSpPr>
          <p:cNvPr id="3" name="Subtitle 2">
            <a:extLst>
              <a:ext uri="{FF2B5EF4-FFF2-40B4-BE49-F238E27FC236}">
                <a16:creationId xmlns:a16="http://schemas.microsoft.com/office/drawing/2014/main" id="{9DD2BE6F-15E1-8D58-DF08-445D8E8B9818}"/>
              </a:ext>
            </a:extLst>
          </p:cNvPr>
          <p:cNvSpPr>
            <a:spLocks noGrp="1"/>
          </p:cNvSpPr>
          <p:nvPr>
            <p:ph type="subTitle" idx="1"/>
          </p:nvPr>
        </p:nvSpPr>
        <p:spPr>
          <a:xfrm>
            <a:off x="2090928" y="1264050"/>
            <a:ext cx="6300300" cy="320100"/>
          </a:xfrm>
        </p:spPr>
        <p:txBody>
          <a:bodyPr/>
          <a:lstStyle/>
          <a:p>
            <a:r>
              <a:rPr lang="es-MX" err="1"/>
              <a:t>Home.jsx</a:t>
            </a:r>
            <a:endParaRPr lang="es-MX"/>
          </a:p>
        </p:txBody>
      </p:sp>
      <p:pic>
        <p:nvPicPr>
          <p:cNvPr id="4" name="Google Shape;1371;p119">
            <a:extLst>
              <a:ext uri="{FF2B5EF4-FFF2-40B4-BE49-F238E27FC236}">
                <a16:creationId xmlns:a16="http://schemas.microsoft.com/office/drawing/2014/main" id="{2AC50964-3043-34B7-3BB2-9839D847F332}"/>
              </a:ext>
            </a:extLst>
          </p:cNvPr>
          <p:cNvPicPr preferRelativeResize="0"/>
          <p:nvPr/>
        </p:nvPicPr>
        <p:blipFill rotWithShape="1">
          <a:blip r:embed="rId3">
            <a:alphaModFix/>
          </a:blip>
          <a:srcRect/>
          <a:stretch/>
        </p:blipFill>
        <p:spPr>
          <a:xfrm>
            <a:off x="799840" y="2188179"/>
            <a:ext cx="771526" cy="767141"/>
          </a:xfrm>
          <a:prstGeom prst="rect">
            <a:avLst/>
          </a:prstGeom>
          <a:noFill/>
          <a:ln>
            <a:noFill/>
          </a:ln>
        </p:spPr>
      </p:pic>
      <p:sp>
        <p:nvSpPr>
          <p:cNvPr id="5" name="Subtitle 2">
            <a:extLst>
              <a:ext uri="{FF2B5EF4-FFF2-40B4-BE49-F238E27FC236}">
                <a16:creationId xmlns:a16="http://schemas.microsoft.com/office/drawing/2014/main" id="{D474E565-ADB8-19C3-C70A-28680D2EFAD5}"/>
              </a:ext>
            </a:extLst>
          </p:cNvPr>
          <p:cNvSpPr txBox="1">
            <a:spLocks/>
          </p:cNvSpPr>
          <p:nvPr/>
        </p:nvSpPr>
        <p:spPr>
          <a:xfrm>
            <a:off x="2090928" y="3462540"/>
            <a:ext cx="6300300" cy="3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s-MX" err="1"/>
              <a:t>Portfolio.jsx</a:t>
            </a:r>
            <a:endParaRPr lang="es-MX"/>
          </a:p>
        </p:txBody>
      </p:sp>
      <p:sp>
        <p:nvSpPr>
          <p:cNvPr id="6" name="Subtitle 2">
            <a:extLst>
              <a:ext uri="{FF2B5EF4-FFF2-40B4-BE49-F238E27FC236}">
                <a16:creationId xmlns:a16="http://schemas.microsoft.com/office/drawing/2014/main" id="{5C517750-616B-5E81-3D72-7D4F4BCA6536}"/>
              </a:ext>
            </a:extLst>
          </p:cNvPr>
          <p:cNvSpPr txBox="1">
            <a:spLocks/>
          </p:cNvSpPr>
          <p:nvPr/>
        </p:nvSpPr>
        <p:spPr>
          <a:xfrm>
            <a:off x="2090928" y="2363295"/>
            <a:ext cx="6300300" cy="3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s-MX" err="1"/>
              <a:t>About.jsx</a:t>
            </a:r>
            <a:endParaRPr lang="es-MX"/>
          </a:p>
        </p:txBody>
      </p:sp>
      <p:pic>
        <p:nvPicPr>
          <p:cNvPr id="8" name="Picture 7">
            <a:extLst>
              <a:ext uri="{FF2B5EF4-FFF2-40B4-BE49-F238E27FC236}">
                <a16:creationId xmlns:a16="http://schemas.microsoft.com/office/drawing/2014/main" id="{9E832EFA-34E8-1367-3F2C-AD961BFDAC6F}"/>
              </a:ext>
            </a:extLst>
          </p:cNvPr>
          <p:cNvPicPr>
            <a:picLocks noChangeAspect="1"/>
          </p:cNvPicPr>
          <p:nvPr/>
        </p:nvPicPr>
        <p:blipFill>
          <a:blip r:embed="rId4"/>
          <a:stretch>
            <a:fillRect/>
          </a:stretch>
        </p:blipFill>
        <p:spPr>
          <a:xfrm>
            <a:off x="2139822" y="1765103"/>
            <a:ext cx="4978656" cy="406421"/>
          </a:xfrm>
          <a:prstGeom prst="rect">
            <a:avLst/>
          </a:prstGeom>
        </p:spPr>
      </p:pic>
      <p:pic>
        <p:nvPicPr>
          <p:cNvPr id="10" name="Picture 9">
            <a:extLst>
              <a:ext uri="{FF2B5EF4-FFF2-40B4-BE49-F238E27FC236}">
                <a16:creationId xmlns:a16="http://schemas.microsoft.com/office/drawing/2014/main" id="{7AB15433-712A-DC0A-FC2A-56B1BB7E3B1D}"/>
              </a:ext>
            </a:extLst>
          </p:cNvPr>
          <p:cNvPicPr>
            <a:picLocks noChangeAspect="1"/>
          </p:cNvPicPr>
          <p:nvPr/>
        </p:nvPicPr>
        <p:blipFill>
          <a:blip r:embed="rId5"/>
          <a:stretch>
            <a:fillRect/>
          </a:stretch>
        </p:blipFill>
        <p:spPr>
          <a:xfrm>
            <a:off x="2139822" y="2858511"/>
            <a:ext cx="4407126" cy="361969"/>
          </a:xfrm>
          <a:prstGeom prst="rect">
            <a:avLst/>
          </a:prstGeom>
        </p:spPr>
      </p:pic>
      <p:pic>
        <p:nvPicPr>
          <p:cNvPr id="12" name="Picture 11">
            <a:extLst>
              <a:ext uri="{FF2B5EF4-FFF2-40B4-BE49-F238E27FC236}">
                <a16:creationId xmlns:a16="http://schemas.microsoft.com/office/drawing/2014/main" id="{8EE48BE1-2478-D985-2B8F-6425885C6A72}"/>
              </a:ext>
            </a:extLst>
          </p:cNvPr>
          <p:cNvPicPr>
            <a:picLocks noChangeAspect="1"/>
          </p:cNvPicPr>
          <p:nvPr/>
        </p:nvPicPr>
        <p:blipFill>
          <a:blip r:embed="rId6"/>
          <a:stretch>
            <a:fillRect/>
          </a:stretch>
        </p:blipFill>
        <p:spPr>
          <a:xfrm>
            <a:off x="2139822" y="4024700"/>
            <a:ext cx="4978656" cy="349268"/>
          </a:xfrm>
          <a:prstGeom prst="rect">
            <a:avLst/>
          </a:prstGeom>
        </p:spPr>
      </p:pic>
    </p:spTree>
    <p:extLst>
      <p:ext uri="{BB962C8B-B14F-4D97-AF65-F5344CB8AC3E}">
        <p14:creationId xmlns:p14="http://schemas.microsoft.com/office/powerpoint/2010/main" val="315843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290408C-FF2D-6417-6241-E4F079556813}"/>
              </a:ext>
            </a:extLst>
          </p:cNvPr>
          <p:cNvGrpSpPr/>
          <p:nvPr/>
        </p:nvGrpSpPr>
        <p:grpSpPr>
          <a:xfrm>
            <a:off x="2014337" y="1495553"/>
            <a:ext cx="9842757" cy="6135474"/>
            <a:chOff x="3488688" y="1917505"/>
            <a:chExt cx="8925577" cy="5143500"/>
          </a:xfrm>
        </p:grpSpPr>
        <p:pic>
          <p:nvPicPr>
            <p:cNvPr id="11" name="Google Shape;5588;p277">
              <a:extLst>
                <a:ext uri="{FF2B5EF4-FFF2-40B4-BE49-F238E27FC236}">
                  <a16:creationId xmlns:a16="http://schemas.microsoft.com/office/drawing/2014/main" id="{54704153-9AF7-B52B-197A-4B7C97C6AA49}"/>
                </a:ext>
              </a:extLst>
            </p:cNvPr>
            <p:cNvPicPr preferRelativeResize="0"/>
            <p:nvPr/>
          </p:nvPicPr>
          <p:blipFill rotWithShape="1">
            <a:blip r:embed="rId3">
              <a:alphaModFix/>
            </a:blip>
            <a:srcRect/>
            <a:stretch/>
          </p:blipFill>
          <p:spPr>
            <a:xfrm>
              <a:off x="3488688" y="1917505"/>
              <a:ext cx="5143500" cy="5143500"/>
            </a:xfrm>
            <a:prstGeom prst="rect">
              <a:avLst/>
            </a:prstGeom>
            <a:noFill/>
            <a:ln>
              <a:noFill/>
            </a:ln>
          </p:spPr>
        </p:pic>
        <p:sp>
          <p:nvSpPr>
            <p:cNvPr id="12" name="Google Shape;5589;p277">
              <a:extLst>
                <a:ext uri="{FF2B5EF4-FFF2-40B4-BE49-F238E27FC236}">
                  <a16:creationId xmlns:a16="http://schemas.microsoft.com/office/drawing/2014/main" id="{033BC159-A2B0-EA86-02B1-440FBDDD41A3}"/>
                </a:ext>
              </a:extLst>
            </p:cNvPr>
            <p:cNvSpPr/>
            <p:nvPr/>
          </p:nvSpPr>
          <p:spPr>
            <a:xfrm>
              <a:off x="5617368" y="2248451"/>
              <a:ext cx="6796800" cy="275414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3" name="Google Shape;5590;p277">
              <a:extLst>
                <a:ext uri="{FF2B5EF4-FFF2-40B4-BE49-F238E27FC236}">
                  <a16:creationId xmlns:a16="http://schemas.microsoft.com/office/drawing/2014/main" id="{F06AC0AB-781E-C90E-6B53-99E941D6A008}"/>
                </a:ext>
              </a:extLst>
            </p:cNvPr>
            <p:cNvPicPr preferRelativeResize="0"/>
            <p:nvPr/>
          </p:nvPicPr>
          <p:blipFill rotWithShape="1">
            <a:blip r:embed="rId4">
              <a:alphaModFix/>
            </a:blip>
            <a:srcRect/>
            <a:stretch/>
          </p:blipFill>
          <p:spPr>
            <a:xfrm>
              <a:off x="5604446" y="2248444"/>
              <a:ext cx="6809819" cy="284335"/>
            </a:xfrm>
            <a:prstGeom prst="rect">
              <a:avLst/>
            </a:prstGeom>
            <a:noFill/>
            <a:ln>
              <a:noFill/>
            </a:ln>
          </p:spPr>
        </p:pic>
      </p:grpSp>
      <p:sp>
        <p:nvSpPr>
          <p:cNvPr id="2" name="Title 1">
            <a:extLst>
              <a:ext uri="{FF2B5EF4-FFF2-40B4-BE49-F238E27FC236}">
                <a16:creationId xmlns:a16="http://schemas.microsoft.com/office/drawing/2014/main" id="{0C6EAEEB-A7C3-FDDC-8C56-DCBC070BEE1A}"/>
              </a:ext>
            </a:extLst>
          </p:cNvPr>
          <p:cNvSpPr>
            <a:spLocks noGrp="1"/>
          </p:cNvSpPr>
          <p:nvPr>
            <p:ph type="title"/>
          </p:nvPr>
        </p:nvSpPr>
        <p:spPr>
          <a:xfrm>
            <a:off x="2094828" y="416120"/>
            <a:ext cx="6522524" cy="595200"/>
          </a:xfrm>
        </p:spPr>
        <p:txBody>
          <a:bodyPr/>
          <a:lstStyle/>
          <a:p>
            <a:r>
              <a:rPr lang="es-MX" sz="2400" dirty="0"/>
              <a:t>3. Agrega </a:t>
            </a:r>
            <a:r>
              <a:rPr lang="es-MX" sz="2400" dirty="0" err="1"/>
              <a:t>proectos</a:t>
            </a:r>
            <a:r>
              <a:rPr lang="es-MX" sz="2400" dirty="0"/>
              <a:t> en los que has trabajado</a:t>
            </a:r>
          </a:p>
        </p:txBody>
      </p:sp>
      <p:sp>
        <p:nvSpPr>
          <p:cNvPr id="3" name="Subtitle 2">
            <a:extLst>
              <a:ext uri="{FF2B5EF4-FFF2-40B4-BE49-F238E27FC236}">
                <a16:creationId xmlns:a16="http://schemas.microsoft.com/office/drawing/2014/main" id="{E98DA26A-1D06-A9CC-1DE4-7519F6322F91}"/>
              </a:ext>
            </a:extLst>
          </p:cNvPr>
          <p:cNvSpPr>
            <a:spLocks noGrp="1"/>
          </p:cNvSpPr>
          <p:nvPr>
            <p:ph type="subTitle" idx="1"/>
          </p:nvPr>
        </p:nvSpPr>
        <p:spPr>
          <a:xfrm>
            <a:off x="2094828" y="1015761"/>
            <a:ext cx="6300300" cy="842419"/>
          </a:xfrm>
        </p:spPr>
        <p:txBody>
          <a:bodyPr/>
          <a:lstStyle/>
          <a:p>
            <a:r>
              <a:rPr lang="es-MX" sz="1400" dirty="0"/>
              <a:t>En el </a:t>
            </a:r>
            <a:r>
              <a:rPr lang="es-MX" sz="1400" dirty="0" err="1"/>
              <a:t>Portfolio.jsx</a:t>
            </a:r>
            <a:r>
              <a:rPr lang="es-MX" sz="1400" dirty="0"/>
              <a:t> ve a la variable </a:t>
            </a:r>
            <a:r>
              <a:rPr lang="es-MX" sz="1400" dirty="0" err="1"/>
              <a:t>projectList</a:t>
            </a:r>
            <a:r>
              <a:rPr lang="es-MX" sz="1400" dirty="0"/>
              <a:t>. Esta es un array de objetos JavaScript. Cada elemento que desees resaltar necesita: título, descripción y URL.</a:t>
            </a:r>
          </a:p>
        </p:txBody>
      </p:sp>
      <p:pic>
        <p:nvPicPr>
          <p:cNvPr id="4" name="Google Shape;1372;p119">
            <a:extLst>
              <a:ext uri="{FF2B5EF4-FFF2-40B4-BE49-F238E27FC236}">
                <a16:creationId xmlns:a16="http://schemas.microsoft.com/office/drawing/2014/main" id="{06F2C4FE-DB80-3B39-2E67-CED5DD196235}"/>
              </a:ext>
            </a:extLst>
          </p:cNvPr>
          <p:cNvPicPr preferRelativeResize="0"/>
          <p:nvPr/>
        </p:nvPicPr>
        <p:blipFill rotWithShape="1">
          <a:blip r:embed="rId5">
            <a:alphaModFix/>
          </a:blip>
          <a:srcRect/>
          <a:stretch/>
        </p:blipFill>
        <p:spPr>
          <a:xfrm>
            <a:off x="834741" y="2185987"/>
            <a:ext cx="771525" cy="771525"/>
          </a:xfrm>
          <a:prstGeom prst="rect">
            <a:avLst/>
          </a:prstGeom>
          <a:noFill/>
          <a:ln>
            <a:noFill/>
          </a:ln>
        </p:spPr>
      </p:pic>
      <p:pic>
        <p:nvPicPr>
          <p:cNvPr id="8" name="Picture 7">
            <a:extLst>
              <a:ext uri="{FF2B5EF4-FFF2-40B4-BE49-F238E27FC236}">
                <a16:creationId xmlns:a16="http://schemas.microsoft.com/office/drawing/2014/main" id="{7B285472-A445-F311-19F4-8F038F2267FA}"/>
              </a:ext>
            </a:extLst>
          </p:cNvPr>
          <p:cNvPicPr>
            <a:picLocks noChangeAspect="1"/>
          </p:cNvPicPr>
          <p:nvPr/>
        </p:nvPicPr>
        <p:blipFill>
          <a:blip r:embed="rId6"/>
          <a:stretch>
            <a:fillRect/>
          </a:stretch>
        </p:blipFill>
        <p:spPr>
          <a:xfrm>
            <a:off x="4379071" y="2189467"/>
            <a:ext cx="4808733" cy="2954033"/>
          </a:xfrm>
          <a:prstGeom prst="rect">
            <a:avLst/>
          </a:prstGeom>
        </p:spPr>
      </p:pic>
    </p:spTree>
    <p:extLst>
      <p:ext uri="{BB962C8B-B14F-4D97-AF65-F5344CB8AC3E}">
        <p14:creationId xmlns:p14="http://schemas.microsoft.com/office/powerpoint/2010/main" val="391492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23"/>
          <p:cNvSpPr txBox="1">
            <a:spLocks noGrp="1"/>
          </p:cNvSpPr>
          <p:nvPr>
            <p:ph type="title"/>
          </p:nvPr>
        </p:nvSpPr>
        <p:spPr>
          <a:xfrm>
            <a:off x="457200" y="512600"/>
            <a:ext cx="7115100" cy="36831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US" sz="3600" dirty="0" err="1"/>
              <a:t>Subir</a:t>
            </a:r>
            <a:r>
              <a:rPr lang="en-US" sz="3600" dirty="0"/>
              <a:t> </a:t>
            </a:r>
            <a:r>
              <a:rPr lang="en-US" sz="3600" dirty="0" err="1"/>
              <a:t>tu</a:t>
            </a:r>
            <a:r>
              <a:rPr lang="en-US" sz="3600" dirty="0"/>
              <a:t> </a:t>
            </a:r>
            <a:r>
              <a:rPr lang="en-US" sz="3600" dirty="0" err="1"/>
              <a:t>aplicación</a:t>
            </a:r>
            <a:r>
              <a:rPr lang="en-US" sz="3600" dirty="0"/>
              <a:t> web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A176-4105-33AD-A41E-43389AB161C5}"/>
              </a:ext>
            </a:extLst>
          </p:cNvPr>
          <p:cNvSpPr>
            <a:spLocks noGrp="1"/>
          </p:cNvSpPr>
          <p:nvPr>
            <p:ph type="title"/>
          </p:nvPr>
        </p:nvSpPr>
        <p:spPr/>
        <p:txBody>
          <a:bodyPr/>
          <a:lstStyle/>
          <a:p>
            <a:r>
              <a:rPr lang="es-MX"/>
              <a:t>Azure </a:t>
            </a:r>
            <a:r>
              <a:rPr lang="es-MX" err="1"/>
              <a:t>Static</a:t>
            </a:r>
            <a:r>
              <a:rPr lang="es-MX"/>
              <a:t> Web Apps</a:t>
            </a:r>
          </a:p>
        </p:txBody>
      </p:sp>
      <p:sp>
        <p:nvSpPr>
          <p:cNvPr id="3" name="Subtitle 2">
            <a:extLst>
              <a:ext uri="{FF2B5EF4-FFF2-40B4-BE49-F238E27FC236}">
                <a16:creationId xmlns:a16="http://schemas.microsoft.com/office/drawing/2014/main" id="{F83801E9-16C1-1335-7959-EF8ED00E4AB8}"/>
              </a:ext>
            </a:extLst>
          </p:cNvPr>
          <p:cNvSpPr>
            <a:spLocks noGrp="1"/>
          </p:cNvSpPr>
          <p:nvPr>
            <p:ph type="subTitle" idx="1"/>
          </p:nvPr>
        </p:nvSpPr>
        <p:spPr>
          <a:xfrm>
            <a:off x="487136" y="3940302"/>
            <a:ext cx="5120700" cy="594300"/>
          </a:xfrm>
        </p:spPr>
        <p:txBody>
          <a:bodyPr/>
          <a:lstStyle/>
          <a:p>
            <a:r>
              <a:rPr lang="es-MX" dirty="0"/>
              <a:t>Con tu proyecto abierto en Codespaces sigue los siguientes pasos</a:t>
            </a:r>
          </a:p>
        </p:txBody>
      </p:sp>
    </p:spTree>
    <p:extLst>
      <p:ext uri="{BB962C8B-B14F-4D97-AF65-F5344CB8AC3E}">
        <p14:creationId xmlns:p14="http://schemas.microsoft.com/office/powerpoint/2010/main" val="271716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7D8C-9CC1-5597-469E-0C222C9D4D7A}"/>
              </a:ext>
            </a:extLst>
          </p:cNvPr>
          <p:cNvSpPr>
            <a:spLocks noGrp="1"/>
          </p:cNvSpPr>
          <p:nvPr>
            <p:ph type="title"/>
          </p:nvPr>
        </p:nvSpPr>
        <p:spPr/>
        <p:txBody>
          <a:bodyPr/>
          <a:lstStyle/>
          <a:p>
            <a:r>
              <a:rPr lang="es-MX"/>
              <a:t>GitHub Pages</a:t>
            </a:r>
          </a:p>
        </p:txBody>
      </p:sp>
      <p:sp>
        <p:nvSpPr>
          <p:cNvPr id="3" name="Subtitle 2">
            <a:extLst>
              <a:ext uri="{FF2B5EF4-FFF2-40B4-BE49-F238E27FC236}">
                <a16:creationId xmlns:a16="http://schemas.microsoft.com/office/drawing/2014/main" id="{86C27AAF-B07F-7FC6-62F9-C224338DD341}"/>
              </a:ext>
            </a:extLst>
          </p:cNvPr>
          <p:cNvSpPr>
            <a:spLocks noGrp="1"/>
          </p:cNvSpPr>
          <p:nvPr>
            <p:ph type="subTitle" idx="1"/>
          </p:nvPr>
        </p:nvSpPr>
        <p:spPr>
          <a:xfrm>
            <a:off x="487136" y="3851402"/>
            <a:ext cx="5120700" cy="594300"/>
          </a:xfrm>
        </p:spPr>
        <p:txBody>
          <a:bodyPr/>
          <a:lstStyle/>
          <a:p>
            <a:r>
              <a:rPr lang="es-MX" dirty="0"/>
              <a:t>Con tu proyecto abierto en Codespaces sigue los siguientes pasos</a:t>
            </a:r>
          </a:p>
        </p:txBody>
      </p:sp>
    </p:spTree>
    <p:extLst>
      <p:ext uri="{BB962C8B-B14F-4D97-AF65-F5344CB8AC3E}">
        <p14:creationId xmlns:p14="http://schemas.microsoft.com/office/powerpoint/2010/main" val="42320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EFE4C-7B47-601F-E069-7E21699ED9C4}"/>
              </a:ext>
            </a:extLst>
          </p:cNvPr>
          <p:cNvSpPr>
            <a:spLocks noGrp="1"/>
          </p:cNvSpPr>
          <p:nvPr>
            <p:ph type="pic" idx="2"/>
          </p:nvPr>
        </p:nvSpPr>
        <p:spPr/>
      </p:sp>
      <p:sp>
        <p:nvSpPr>
          <p:cNvPr id="3" name="Title 2">
            <a:extLst>
              <a:ext uri="{FF2B5EF4-FFF2-40B4-BE49-F238E27FC236}">
                <a16:creationId xmlns:a16="http://schemas.microsoft.com/office/drawing/2014/main" id="{E3B893B6-62DC-77D8-68A7-13A1776F3B8C}"/>
              </a:ext>
            </a:extLst>
          </p:cNvPr>
          <p:cNvSpPr>
            <a:spLocks noGrp="1"/>
          </p:cNvSpPr>
          <p:nvPr>
            <p:ph type="title"/>
          </p:nvPr>
        </p:nvSpPr>
        <p:spPr/>
        <p:txBody>
          <a:bodyPr/>
          <a:lstStyle/>
          <a:p>
            <a:endParaRPr lang="es-MX" dirty="0"/>
          </a:p>
        </p:txBody>
      </p:sp>
      <p:sp>
        <p:nvSpPr>
          <p:cNvPr id="4" name="Subtitle 3">
            <a:extLst>
              <a:ext uri="{FF2B5EF4-FFF2-40B4-BE49-F238E27FC236}">
                <a16:creationId xmlns:a16="http://schemas.microsoft.com/office/drawing/2014/main" id="{2AF26048-9EE6-12B3-87BF-8CA79A85152B}"/>
              </a:ext>
            </a:extLst>
          </p:cNvPr>
          <p:cNvSpPr>
            <a:spLocks noGrp="1"/>
          </p:cNvSpPr>
          <p:nvPr>
            <p:ph type="subTitle" idx="1"/>
          </p:nvPr>
        </p:nvSpPr>
        <p:spPr/>
        <p:txBody>
          <a:bodyPr/>
          <a:lstStyle/>
          <a:p>
            <a:endParaRPr lang="es-MX"/>
          </a:p>
        </p:txBody>
      </p:sp>
      <p:sp>
        <p:nvSpPr>
          <p:cNvPr id="5" name="Subtitle 4">
            <a:extLst>
              <a:ext uri="{FF2B5EF4-FFF2-40B4-BE49-F238E27FC236}">
                <a16:creationId xmlns:a16="http://schemas.microsoft.com/office/drawing/2014/main" id="{25587629-E582-5111-B46C-16627BC15CBB}"/>
              </a:ext>
            </a:extLst>
          </p:cNvPr>
          <p:cNvSpPr>
            <a:spLocks noGrp="1"/>
          </p:cNvSpPr>
          <p:nvPr>
            <p:ph type="subTitle" idx="3"/>
          </p:nvPr>
        </p:nvSpPr>
        <p:spPr/>
        <p:txBody>
          <a:bodyPr/>
          <a:lstStyle/>
          <a:p>
            <a:endParaRPr lang="es-MX"/>
          </a:p>
        </p:txBody>
      </p:sp>
    </p:spTree>
    <p:extLst>
      <p:ext uri="{BB962C8B-B14F-4D97-AF65-F5344CB8AC3E}">
        <p14:creationId xmlns:p14="http://schemas.microsoft.com/office/powerpoint/2010/main" val="2739154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E968-D86E-C89B-9094-105299A56C93}"/>
              </a:ext>
            </a:extLst>
          </p:cNvPr>
          <p:cNvSpPr>
            <a:spLocks noGrp="1"/>
          </p:cNvSpPr>
          <p:nvPr>
            <p:ph type="title"/>
          </p:nvPr>
        </p:nvSpPr>
        <p:spPr/>
        <p:txBody>
          <a:bodyPr/>
          <a:lstStyle/>
          <a:p>
            <a:r>
              <a:rPr lang="es-MX" dirty="0"/>
              <a:t>Retos</a:t>
            </a:r>
          </a:p>
        </p:txBody>
      </p:sp>
      <p:sp>
        <p:nvSpPr>
          <p:cNvPr id="3" name="Subtitle 2">
            <a:extLst>
              <a:ext uri="{FF2B5EF4-FFF2-40B4-BE49-F238E27FC236}">
                <a16:creationId xmlns:a16="http://schemas.microsoft.com/office/drawing/2014/main" id="{A693BF63-FE3B-1038-8106-A7F941FDC81E}"/>
              </a:ext>
            </a:extLst>
          </p:cNvPr>
          <p:cNvSpPr>
            <a:spLocks noGrp="1"/>
          </p:cNvSpPr>
          <p:nvPr>
            <p:ph type="subTitle" idx="1"/>
          </p:nvPr>
        </p:nvSpPr>
        <p:spPr>
          <a:xfrm>
            <a:off x="6616125" y="583999"/>
            <a:ext cx="1755600" cy="1181979"/>
          </a:xfrm>
        </p:spPr>
        <p:txBody>
          <a:bodyPr/>
          <a:lstStyle/>
          <a:p>
            <a:r>
              <a:rPr lang="en-US" sz="1800" dirty="0"/>
              <a:t>2. </a:t>
            </a:r>
            <a:r>
              <a:rPr lang="es-MX" sz="1800" dirty="0"/>
              <a:t>Actualiza a </a:t>
            </a:r>
            <a:r>
              <a:rPr lang="es-MX" sz="1800" dirty="0" err="1"/>
              <a:t>smooth</a:t>
            </a:r>
            <a:r>
              <a:rPr lang="es-MX" sz="1800" dirty="0"/>
              <a:t> </a:t>
            </a:r>
            <a:r>
              <a:rPr lang="es-MX" sz="1800" dirty="0" err="1"/>
              <a:t>scroll</a:t>
            </a:r>
            <a:r>
              <a:rPr lang="es-MX" sz="1800" dirty="0"/>
              <a:t> para desplazarte a una sección</a:t>
            </a:r>
          </a:p>
        </p:txBody>
      </p:sp>
      <p:sp>
        <p:nvSpPr>
          <p:cNvPr id="5" name="Subtitle 4">
            <a:extLst>
              <a:ext uri="{FF2B5EF4-FFF2-40B4-BE49-F238E27FC236}">
                <a16:creationId xmlns:a16="http://schemas.microsoft.com/office/drawing/2014/main" id="{34C60853-37A1-4E2A-1F67-6DCD46B67C41}"/>
              </a:ext>
            </a:extLst>
          </p:cNvPr>
          <p:cNvSpPr>
            <a:spLocks noGrp="1"/>
          </p:cNvSpPr>
          <p:nvPr>
            <p:ph type="subTitle" idx="3"/>
          </p:nvPr>
        </p:nvSpPr>
        <p:spPr/>
        <p:txBody>
          <a:bodyPr/>
          <a:lstStyle/>
          <a:p>
            <a:r>
              <a:rPr lang="en-US" sz="1800" dirty="0"/>
              <a:t>4. </a:t>
            </a:r>
            <a:r>
              <a:rPr lang="en-US" sz="1800" dirty="0" err="1"/>
              <a:t>Añade</a:t>
            </a:r>
            <a:r>
              <a:rPr lang="en-US" sz="1800" dirty="0"/>
              <a:t> </a:t>
            </a:r>
            <a:r>
              <a:rPr lang="en-US" sz="1800" dirty="0" err="1"/>
              <a:t>una</a:t>
            </a:r>
            <a:r>
              <a:rPr lang="en-US" sz="1800" dirty="0"/>
              <a:t> </a:t>
            </a:r>
            <a:r>
              <a:rPr lang="en-US" sz="1800" dirty="0" err="1"/>
              <a:t>nueva</a:t>
            </a:r>
            <a:r>
              <a:rPr lang="en-US" sz="1800" dirty="0"/>
              <a:t> </a:t>
            </a:r>
            <a:r>
              <a:rPr lang="en-US" sz="1800" dirty="0" err="1"/>
              <a:t>sección</a:t>
            </a:r>
            <a:endParaRPr lang="es-MX" sz="1800" dirty="0"/>
          </a:p>
        </p:txBody>
      </p:sp>
      <p:sp>
        <p:nvSpPr>
          <p:cNvPr id="7" name="Subtitle 6">
            <a:extLst>
              <a:ext uri="{FF2B5EF4-FFF2-40B4-BE49-F238E27FC236}">
                <a16:creationId xmlns:a16="http://schemas.microsoft.com/office/drawing/2014/main" id="{0C61F7F0-297E-21B2-F87F-F4FFC9DC03AD}"/>
              </a:ext>
            </a:extLst>
          </p:cNvPr>
          <p:cNvSpPr>
            <a:spLocks noGrp="1"/>
          </p:cNvSpPr>
          <p:nvPr>
            <p:ph type="subTitle" idx="5"/>
          </p:nvPr>
        </p:nvSpPr>
        <p:spPr>
          <a:xfrm>
            <a:off x="4163900" y="584000"/>
            <a:ext cx="1755600" cy="514550"/>
          </a:xfrm>
        </p:spPr>
        <p:txBody>
          <a:bodyPr/>
          <a:lstStyle/>
          <a:p>
            <a:r>
              <a:rPr lang="es-MX" sz="1800" dirty="0"/>
              <a:t>1. Personaliza tu </a:t>
            </a:r>
            <a:r>
              <a:rPr lang="es-MX" sz="1800" dirty="0" err="1"/>
              <a:t>Codespace</a:t>
            </a:r>
            <a:endParaRPr lang="es-MX" sz="1800" dirty="0"/>
          </a:p>
        </p:txBody>
      </p:sp>
      <p:sp>
        <p:nvSpPr>
          <p:cNvPr id="9" name="Subtitle 8">
            <a:extLst>
              <a:ext uri="{FF2B5EF4-FFF2-40B4-BE49-F238E27FC236}">
                <a16:creationId xmlns:a16="http://schemas.microsoft.com/office/drawing/2014/main" id="{7A2B1305-F234-FCEE-EC7D-94FC3A451599}"/>
              </a:ext>
            </a:extLst>
          </p:cNvPr>
          <p:cNvSpPr>
            <a:spLocks noGrp="1"/>
          </p:cNvSpPr>
          <p:nvPr>
            <p:ph type="subTitle" idx="7"/>
          </p:nvPr>
        </p:nvSpPr>
        <p:spPr/>
        <p:txBody>
          <a:bodyPr/>
          <a:lstStyle/>
          <a:p>
            <a:r>
              <a:rPr lang="es-MX" sz="1800" dirty="0"/>
              <a:t>3. Anima tu fondo</a:t>
            </a:r>
          </a:p>
        </p:txBody>
      </p:sp>
      <p:sp>
        <p:nvSpPr>
          <p:cNvPr id="10" name="Subtitle 9">
            <a:extLst>
              <a:ext uri="{FF2B5EF4-FFF2-40B4-BE49-F238E27FC236}">
                <a16:creationId xmlns:a16="http://schemas.microsoft.com/office/drawing/2014/main" id="{B38D98D0-ED83-96B5-EA41-DDFDE7353D8E}"/>
              </a:ext>
            </a:extLst>
          </p:cNvPr>
          <p:cNvSpPr>
            <a:spLocks noGrp="1"/>
          </p:cNvSpPr>
          <p:nvPr>
            <p:ph type="subTitle" idx="8"/>
          </p:nvPr>
        </p:nvSpPr>
        <p:spPr>
          <a:xfrm>
            <a:off x="497829" y="3212942"/>
            <a:ext cx="2448571" cy="530400"/>
          </a:xfrm>
        </p:spPr>
        <p:txBody>
          <a:bodyPr/>
          <a:lstStyle/>
          <a:p>
            <a:r>
              <a:rPr lang="es-MX" sz="1800" dirty="0"/>
              <a:t>Sigue los pasos, </a:t>
            </a:r>
            <a:r>
              <a:rPr lang="es-MX" sz="1800" dirty="0">
                <a:hlinkClick r:id="rId2"/>
              </a:rPr>
              <a:t>aquí</a:t>
            </a:r>
            <a:r>
              <a:rPr lang="es-MX" sz="1800" dirty="0"/>
              <a:t>.</a:t>
            </a:r>
          </a:p>
        </p:txBody>
      </p:sp>
    </p:spTree>
    <p:extLst>
      <p:ext uri="{BB962C8B-B14F-4D97-AF65-F5344CB8AC3E}">
        <p14:creationId xmlns:p14="http://schemas.microsoft.com/office/powerpoint/2010/main" val="1609948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5"/>
          <p:cNvSpPr txBox="1">
            <a:spLocks noGrp="1"/>
          </p:cNvSpPr>
          <p:nvPr>
            <p:ph type="subTitle" idx="1"/>
          </p:nvPr>
        </p:nvSpPr>
        <p:spPr>
          <a:xfrm>
            <a:off x="5227320" y="1181630"/>
            <a:ext cx="3429000" cy="848784"/>
          </a:xfrm>
          <a:prstGeom prst="rect">
            <a:avLst/>
          </a:prstGeom>
        </p:spPr>
        <p:txBody>
          <a:bodyPr spcFirstLastPara="1" wrap="square" lIns="91425" tIns="91425" rIns="91425" bIns="91425" anchor="t" anchorCtr="0">
            <a:noAutofit/>
          </a:bodyPr>
          <a:lstStyle/>
          <a:p>
            <a:r>
              <a:rPr lang="es-MX" b="0" i="0" u="none" strike="noStrike" dirty="0">
                <a:solidFill>
                  <a:srgbClr val="C9D1D9"/>
                </a:solidFill>
                <a:effectLst/>
                <a:latin typeface="+mn-lt"/>
                <a:hlinkClick r:id="rId3"/>
              </a:rPr>
              <a:t>Descripción general de los documentos de GitHub Codespaces</a:t>
            </a:r>
            <a:endParaRPr dirty="0">
              <a:latin typeface="+mn-lt"/>
            </a:endParaRPr>
          </a:p>
        </p:txBody>
      </p:sp>
      <p:sp>
        <p:nvSpPr>
          <p:cNvPr id="1423" name="Google Shape;1423;p125"/>
          <p:cNvSpPr txBox="1">
            <a:spLocks noGrp="1"/>
          </p:cNvSpPr>
          <p:nvPr>
            <p:ph type="subTitle" idx="3"/>
          </p:nvPr>
        </p:nvSpPr>
        <p:spPr>
          <a:xfrm>
            <a:off x="5227320" y="2196803"/>
            <a:ext cx="3429000" cy="292500"/>
          </a:xfrm>
          <a:prstGeom prst="rect">
            <a:avLst/>
          </a:prstGeom>
        </p:spPr>
        <p:txBody>
          <a:bodyPr spcFirstLastPara="1" wrap="square" lIns="91425" tIns="91425" rIns="91425" bIns="91425" anchor="t" anchorCtr="0">
            <a:noAutofit/>
          </a:bodyPr>
          <a:lstStyle/>
          <a:p>
            <a:pPr algn="l"/>
            <a:r>
              <a:rPr lang="es-MX" b="0" i="0" u="none" strike="noStrike" dirty="0">
                <a:solidFill>
                  <a:srgbClr val="C9D1D9"/>
                </a:solidFill>
                <a:effectLst/>
                <a:latin typeface="+mn-lt"/>
                <a:hlinkClick r:id="rId4"/>
              </a:rPr>
              <a:t>Usa los contenedores de desarrollo localmente con VS </a:t>
            </a:r>
            <a:r>
              <a:rPr lang="es-MX" b="0" i="0" u="none" strike="noStrike" dirty="0" err="1">
                <a:solidFill>
                  <a:srgbClr val="C9D1D9"/>
                </a:solidFill>
                <a:effectLst/>
                <a:latin typeface="+mn-lt"/>
                <a:hlinkClick r:id="rId4"/>
              </a:rPr>
              <a:t>Code</a:t>
            </a:r>
            <a:r>
              <a:rPr lang="es-MX" b="0" i="0" u="none" strike="noStrike" dirty="0">
                <a:solidFill>
                  <a:srgbClr val="C9D1D9"/>
                </a:solidFill>
                <a:effectLst/>
                <a:latin typeface="+mn-lt"/>
                <a:hlinkClick r:id="rId4"/>
              </a:rPr>
              <a:t> y Docker</a:t>
            </a:r>
            <a:endParaRPr lang="es-MX" b="0" i="0" dirty="0">
              <a:solidFill>
                <a:srgbClr val="C9D1D9"/>
              </a:solidFill>
              <a:effectLst/>
              <a:latin typeface="+mn-lt"/>
            </a:endParaRPr>
          </a:p>
        </p:txBody>
      </p:sp>
      <p:sp>
        <p:nvSpPr>
          <p:cNvPr id="1425" name="Google Shape;1425;p125"/>
          <p:cNvSpPr txBox="1">
            <a:spLocks noGrp="1"/>
          </p:cNvSpPr>
          <p:nvPr>
            <p:ph type="subTitle" idx="5"/>
          </p:nvPr>
        </p:nvSpPr>
        <p:spPr>
          <a:xfrm>
            <a:off x="5227320" y="2978231"/>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Additional questions</a:t>
            </a:r>
            <a:endParaRPr dirty="0"/>
          </a:p>
        </p:txBody>
      </p:sp>
      <p:sp>
        <p:nvSpPr>
          <p:cNvPr id="1427" name="Google Shape;1427;p125"/>
          <p:cNvSpPr txBox="1">
            <a:spLocks noGrp="1"/>
          </p:cNvSpPr>
          <p:nvPr>
            <p:ph type="title"/>
          </p:nvPr>
        </p:nvSpPr>
        <p:spPr>
          <a:xfrm>
            <a:off x="487680" y="385191"/>
            <a:ext cx="358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 dirty="0"/>
              <a:t>Recursos</a:t>
            </a:r>
            <a:endParaRPr dirty="0"/>
          </a:p>
        </p:txBody>
      </p:sp>
      <p:grpSp>
        <p:nvGrpSpPr>
          <p:cNvPr id="14" name="Group 13">
            <a:extLst>
              <a:ext uri="{FF2B5EF4-FFF2-40B4-BE49-F238E27FC236}">
                <a16:creationId xmlns:a16="http://schemas.microsoft.com/office/drawing/2014/main" id="{8AD11F86-7EE1-2384-BECB-0878ACBC25EC}"/>
              </a:ext>
            </a:extLst>
          </p:cNvPr>
          <p:cNvGrpSpPr/>
          <p:nvPr/>
        </p:nvGrpSpPr>
        <p:grpSpPr>
          <a:xfrm>
            <a:off x="-657877" y="2654198"/>
            <a:ext cx="8659046" cy="5172088"/>
            <a:chOff x="-949298" y="3535136"/>
            <a:chExt cx="8659046" cy="5172088"/>
          </a:xfrm>
        </p:grpSpPr>
        <p:grpSp>
          <p:nvGrpSpPr>
            <p:cNvPr id="10" name="Group 9">
              <a:extLst>
                <a:ext uri="{FF2B5EF4-FFF2-40B4-BE49-F238E27FC236}">
                  <a16:creationId xmlns:a16="http://schemas.microsoft.com/office/drawing/2014/main" id="{C5C18E2E-DD5B-979D-9C00-5D988B39C4D2}"/>
                </a:ext>
              </a:extLst>
            </p:cNvPr>
            <p:cNvGrpSpPr/>
            <p:nvPr/>
          </p:nvGrpSpPr>
          <p:grpSpPr>
            <a:xfrm>
              <a:off x="-949298" y="3535136"/>
              <a:ext cx="8659046" cy="5172088"/>
              <a:chOff x="3488688" y="1917505"/>
              <a:chExt cx="8925577" cy="5143500"/>
            </a:xfrm>
          </p:grpSpPr>
          <p:pic>
            <p:nvPicPr>
              <p:cNvPr id="11" name="Google Shape;5588;p277">
                <a:extLst>
                  <a:ext uri="{FF2B5EF4-FFF2-40B4-BE49-F238E27FC236}">
                    <a16:creationId xmlns:a16="http://schemas.microsoft.com/office/drawing/2014/main" id="{05339ABD-5509-E444-5E4A-A7889FD48F19}"/>
                  </a:ext>
                </a:extLst>
              </p:cNvPr>
              <p:cNvPicPr preferRelativeResize="0"/>
              <p:nvPr/>
            </p:nvPicPr>
            <p:blipFill rotWithShape="1">
              <a:blip r:embed="rId5">
                <a:alphaModFix/>
              </a:blip>
              <a:srcRect/>
              <a:stretch/>
            </p:blipFill>
            <p:spPr>
              <a:xfrm>
                <a:off x="3488688" y="1917505"/>
                <a:ext cx="5143500" cy="5143500"/>
              </a:xfrm>
              <a:prstGeom prst="rect">
                <a:avLst/>
              </a:prstGeom>
              <a:noFill/>
              <a:ln>
                <a:noFill/>
              </a:ln>
            </p:spPr>
          </p:pic>
          <p:sp>
            <p:nvSpPr>
              <p:cNvPr id="12" name="Google Shape;5589;p277">
                <a:extLst>
                  <a:ext uri="{FF2B5EF4-FFF2-40B4-BE49-F238E27FC236}">
                    <a16:creationId xmlns:a16="http://schemas.microsoft.com/office/drawing/2014/main" id="{3E232411-C6BA-5B7B-54B3-800F7FDB3011}"/>
                  </a:ext>
                </a:extLst>
              </p:cNvPr>
              <p:cNvSpPr/>
              <p:nvPr/>
            </p:nvSpPr>
            <p:spPr>
              <a:xfrm>
                <a:off x="5617368" y="2248451"/>
                <a:ext cx="6796800" cy="275414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3" name="Google Shape;5590;p277">
                <a:extLst>
                  <a:ext uri="{FF2B5EF4-FFF2-40B4-BE49-F238E27FC236}">
                    <a16:creationId xmlns:a16="http://schemas.microsoft.com/office/drawing/2014/main" id="{D9B5F792-42F5-DED9-AD89-E87751EDB753}"/>
                  </a:ext>
                </a:extLst>
              </p:cNvPr>
              <p:cNvPicPr preferRelativeResize="0"/>
              <p:nvPr/>
            </p:nvPicPr>
            <p:blipFill rotWithShape="1">
              <a:blip r:embed="rId6">
                <a:alphaModFix/>
              </a:blip>
              <a:srcRect/>
              <a:stretch/>
            </p:blipFill>
            <p:spPr>
              <a:xfrm>
                <a:off x="5604446" y="2248444"/>
                <a:ext cx="6809819" cy="284335"/>
              </a:xfrm>
              <a:prstGeom prst="rect">
                <a:avLst/>
              </a:prstGeom>
              <a:noFill/>
              <a:ln>
                <a:noFill/>
              </a:ln>
            </p:spPr>
          </p:pic>
        </p:grpSp>
        <p:pic>
          <p:nvPicPr>
            <p:cNvPr id="2052" name="Picture 4" descr="Web application started on port 1234">
              <a:extLst>
                <a:ext uri="{FF2B5EF4-FFF2-40B4-BE49-F238E27FC236}">
                  <a16:creationId xmlns:a16="http://schemas.microsoft.com/office/drawing/2014/main" id="{4D70905A-CD23-F84D-336D-7C02CF9184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5146" y="4161006"/>
              <a:ext cx="6542736" cy="218328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0E3B-7466-C2DC-6354-C2D2FFDA38DA}"/>
              </a:ext>
            </a:extLst>
          </p:cNvPr>
          <p:cNvSpPr>
            <a:spLocks noGrp="1"/>
          </p:cNvSpPr>
          <p:nvPr>
            <p:ph type="title"/>
          </p:nvPr>
        </p:nvSpPr>
        <p:spPr/>
        <p:txBody>
          <a:bodyPr/>
          <a:lstStyle/>
          <a:p>
            <a:r>
              <a:rPr lang="es-MX" dirty="0"/>
              <a:t>¿Encontraste un problema o tienes una idea para mejorar?</a:t>
            </a:r>
          </a:p>
        </p:txBody>
      </p:sp>
      <p:sp>
        <p:nvSpPr>
          <p:cNvPr id="3" name="Subtitle 2">
            <a:extLst>
              <a:ext uri="{FF2B5EF4-FFF2-40B4-BE49-F238E27FC236}">
                <a16:creationId xmlns:a16="http://schemas.microsoft.com/office/drawing/2014/main" id="{7DE01D20-3791-DC64-45B0-3779556C53B1}"/>
              </a:ext>
            </a:extLst>
          </p:cNvPr>
          <p:cNvSpPr>
            <a:spLocks noGrp="1"/>
          </p:cNvSpPr>
          <p:nvPr>
            <p:ph type="subTitle" idx="1"/>
          </p:nvPr>
        </p:nvSpPr>
        <p:spPr>
          <a:xfrm>
            <a:off x="487135" y="3779738"/>
            <a:ext cx="6297385" cy="594300"/>
          </a:xfrm>
        </p:spPr>
        <p:txBody>
          <a:bodyPr/>
          <a:lstStyle/>
          <a:p>
            <a:r>
              <a:rPr lang="es-MX" b="0" i="0" dirty="0">
                <a:solidFill>
                  <a:schemeClr val="tx1"/>
                </a:solidFill>
                <a:effectLst/>
                <a:latin typeface="Roboto Mono" panose="020B0604020202020204" charset="0"/>
                <a:ea typeface="Roboto Mono" panose="020B0604020202020204" charset="0"/>
              </a:rPr>
              <a:t>Ayúdanos a mejorar este repositorio </a:t>
            </a:r>
            <a:r>
              <a:rPr lang="en-US" b="0" i="0" u="none" strike="noStrike" dirty="0">
                <a:effectLst/>
                <a:latin typeface="Roboto Mono" panose="020B0604020202020204" charset="0"/>
                <a:ea typeface="Roboto Mono" panose="020B0604020202020204" charset="0"/>
                <a:hlinkClick r:id="rId3"/>
              </a:rPr>
              <a:t>al ¡</a:t>
            </a:r>
            <a:r>
              <a:rPr lang="en-US" b="0" i="0" u="none" strike="noStrike" dirty="0" err="1">
                <a:effectLst/>
                <a:latin typeface="Roboto Mono" panose="020B0604020202020204" charset="0"/>
                <a:ea typeface="Roboto Mono" panose="020B0604020202020204" charset="0"/>
                <a:hlinkClick r:id="rId3"/>
              </a:rPr>
              <a:t>avisarnos</a:t>
            </a:r>
            <a:r>
              <a:rPr lang="en-US" b="0" i="0" u="none" strike="noStrike" dirty="0">
                <a:effectLst/>
                <a:latin typeface="Roboto Mono" panose="020B0604020202020204" charset="0"/>
                <a:ea typeface="Roboto Mono" panose="020B0604020202020204" charset="0"/>
                <a:hlinkClick r:id="rId3"/>
              </a:rPr>
              <a:t> y </a:t>
            </a:r>
            <a:r>
              <a:rPr lang="en-US" b="0" i="0" u="none" strike="noStrike" dirty="0" err="1">
                <a:effectLst/>
                <a:latin typeface="Roboto Mono" panose="020B0604020202020204" charset="0"/>
                <a:ea typeface="Roboto Mono" panose="020B0604020202020204" charset="0"/>
                <a:hlinkClick r:id="rId3"/>
              </a:rPr>
              <a:t>abriendo</a:t>
            </a:r>
            <a:r>
              <a:rPr lang="en-US" b="0" i="0" u="none" strike="noStrike" dirty="0">
                <a:effectLst/>
                <a:latin typeface="Roboto Mono" panose="020B0604020202020204" charset="0"/>
                <a:ea typeface="Roboto Mono" panose="020B0604020202020204" charset="0"/>
                <a:hlinkClick r:id="rId3"/>
              </a:rPr>
              <a:t> un </a:t>
            </a:r>
            <a:r>
              <a:rPr lang="en-US" b="0" i="0" u="none" strike="noStrike" dirty="0" err="1">
                <a:effectLst/>
                <a:latin typeface="Roboto Mono" panose="020B0604020202020204" charset="0"/>
                <a:ea typeface="Roboto Mono" panose="020B0604020202020204" charset="0"/>
                <a:hlinkClick r:id="rId3"/>
              </a:rPr>
              <a:t>problema</a:t>
            </a:r>
            <a:r>
              <a:rPr lang="en-US" b="0" i="0" u="none" strike="noStrike" dirty="0">
                <a:effectLst/>
                <a:latin typeface="Roboto Mono" panose="020B0604020202020204" charset="0"/>
                <a:ea typeface="Roboto Mono" panose="020B0604020202020204" charset="0"/>
                <a:hlinkClick r:id="rId3"/>
              </a:rPr>
              <a:t>!</a:t>
            </a:r>
            <a:r>
              <a:rPr lang="en-US" b="0" i="0" dirty="0">
                <a:solidFill>
                  <a:srgbClr val="C9D1D9"/>
                </a:solidFill>
                <a:effectLst/>
                <a:latin typeface="Roboto Mono" panose="020B0604020202020204" charset="0"/>
                <a:ea typeface="Roboto Mono" panose="020B0604020202020204" charset="0"/>
              </a:rPr>
              <a:t>.</a:t>
            </a:r>
            <a:endParaRPr lang="es-MX" dirty="0">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56336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FAC833-9C87-8F76-4101-8B426B1D77EB}"/>
              </a:ext>
            </a:extLst>
          </p:cNvPr>
          <p:cNvSpPr>
            <a:spLocks noGrp="1"/>
          </p:cNvSpPr>
          <p:nvPr>
            <p:ph type="subTitle" idx="1"/>
          </p:nvPr>
        </p:nvSpPr>
        <p:spPr/>
        <p:txBody>
          <a:bodyPr/>
          <a:lstStyle/>
          <a:p>
            <a:r>
              <a:rPr lang="es-MX" dirty="0"/>
              <a:t>Audiencia</a:t>
            </a:r>
          </a:p>
        </p:txBody>
      </p:sp>
      <p:sp>
        <p:nvSpPr>
          <p:cNvPr id="3" name="Subtitle 2">
            <a:extLst>
              <a:ext uri="{FF2B5EF4-FFF2-40B4-BE49-F238E27FC236}">
                <a16:creationId xmlns:a16="http://schemas.microsoft.com/office/drawing/2014/main" id="{17BB0555-DD79-CBD4-E199-BF030E7AAD0A}"/>
              </a:ext>
            </a:extLst>
          </p:cNvPr>
          <p:cNvSpPr>
            <a:spLocks noGrp="1"/>
          </p:cNvSpPr>
          <p:nvPr>
            <p:ph type="subTitle" idx="2"/>
          </p:nvPr>
        </p:nvSpPr>
        <p:spPr/>
        <p:txBody>
          <a:bodyPr/>
          <a:lstStyle/>
          <a:p>
            <a:r>
              <a:rPr lang="es-MX" dirty="0"/>
              <a:t>Educadores de todos los niveles</a:t>
            </a:r>
          </a:p>
        </p:txBody>
      </p:sp>
      <p:sp>
        <p:nvSpPr>
          <p:cNvPr id="4" name="Subtitle 3">
            <a:extLst>
              <a:ext uri="{FF2B5EF4-FFF2-40B4-BE49-F238E27FC236}">
                <a16:creationId xmlns:a16="http://schemas.microsoft.com/office/drawing/2014/main" id="{16A79478-6688-AAAE-BA75-E93CEFC5888D}"/>
              </a:ext>
            </a:extLst>
          </p:cNvPr>
          <p:cNvSpPr>
            <a:spLocks noGrp="1"/>
          </p:cNvSpPr>
          <p:nvPr>
            <p:ph type="subTitle" idx="3"/>
          </p:nvPr>
        </p:nvSpPr>
        <p:spPr>
          <a:xfrm>
            <a:off x="5227320" y="1809670"/>
            <a:ext cx="3429000" cy="466305"/>
          </a:xfrm>
        </p:spPr>
        <p:txBody>
          <a:bodyPr/>
          <a:lstStyle/>
          <a:p>
            <a:r>
              <a:rPr lang="es-MX" dirty="0"/>
              <a:t>Cero experiencia previa requerida</a:t>
            </a:r>
          </a:p>
        </p:txBody>
      </p:sp>
      <p:sp>
        <p:nvSpPr>
          <p:cNvPr id="6" name="Subtitle 5">
            <a:extLst>
              <a:ext uri="{FF2B5EF4-FFF2-40B4-BE49-F238E27FC236}">
                <a16:creationId xmlns:a16="http://schemas.microsoft.com/office/drawing/2014/main" id="{7955051A-A020-A508-674A-61ED4335DD7C}"/>
              </a:ext>
            </a:extLst>
          </p:cNvPr>
          <p:cNvSpPr>
            <a:spLocks noGrp="1"/>
          </p:cNvSpPr>
          <p:nvPr>
            <p:ph type="subTitle" idx="5"/>
          </p:nvPr>
        </p:nvSpPr>
        <p:spPr>
          <a:xfrm>
            <a:off x="5227320" y="2452917"/>
            <a:ext cx="3429000" cy="648091"/>
          </a:xfrm>
        </p:spPr>
        <p:txBody>
          <a:bodyPr/>
          <a:lstStyle/>
          <a:p>
            <a:r>
              <a:rPr lang="es-MX" dirty="0"/>
              <a:t>¿Puedo usar esta plantilla para otros Web </a:t>
            </a:r>
            <a:r>
              <a:rPr lang="es-MX" dirty="0" err="1"/>
              <a:t>Frameworks</a:t>
            </a:r>
            <a:r>
              <a:rPr lang="es-MX" dirty="0"/>
              <a:t>?</a:t>
            </a:r>
            <a:endParaRPr lang="en-US" dirty="0"/>
          </a:p>
        </p:txBody>
      </p:sp>
      <p:sp>
        <p:nvSpPr>
          <p:cNvPr id="8" name="Subtitle 7">
            <a:extLst>
              <a:ext uri="{FF2B5EF4-FFF2-40B4-BE49-F238E27FC236}">
                <a16:creationId xmlns:a16="http://schemas.microsoft.com/office/drawing/2014/main" id="{477B9E32-9574-6612-8D47-1C90BD6FDB83}"/>
              </a:ext>
            </a:extLst>
          </p:cNvPr>
          <p:cNvSpPr>
            <a:spLocks noGrp="1"/>
          </p:cNvSpPr>
          <p:nvPr>
            <p:ph type="subTitle" idx="7"/>
          </p:nvPr>
        </p:nvSpPr>
        <p:spPr>
          <a:xfrm>
            <a:off x="5227320" y="3296963"/>
            <a:ext cx="3429000" cy="292500"/>
          </a:xfrm>
        </p:spPr>
        <p:txBody>
          <a:bodyPr/>
          <a:lstStyle/>
          <a:p>
            <a:r>
              <a:rPr lang="en-US" dirty="0"/>
              <a:t>Sin </a:t>
            </a:r>
            <a:r>
              <a:rPr lang="en-US" dirty="0" err="1"/>
              <a:t>requisitos</a:t>
            </a:r>
            <a:endParaRPr lang="en-US" dirty="0"/>
          </a:p>
        </p:txBody>
      </p:sp>
      <p:sp>
        <p:nvSpPr>
          <p:cNvPr id="10" name="Title 9">
            <a:extLst>
              <a:ext uri="{FF2B5EF4-FFF2-40B4-BE49-F238E27FC236}">
                <a16:creationId xmlns:a16="http://schemas.microsoft.com/office/drawing/2014/main" id="{E60ADE1C-B8ED-A7CD-0709-690A4B080D04}"/>
              </a:ext>
            </a:extLst>
          </p:cNvPr>
          <p:cNvSpPr>
            <a:spLocks noGrp="1"/>
          </p:cNvSpPr>
          <p:nvPr>
            <p:ph type="title"/>
          </p:nvPr>
        </p:nvSpPr>
        <p:spPr/>
        <p:txBody>
          <a:bodyPr/>
          <a:lstStyle/>
          <a:p>
            <a:r>
              <a:rPr lang="es-MX" dirty="0"/>
              <a:t>Sobre esta plantilla</a:t>
            </a:r>
          </a:p>
        </p:txBody>
      </p:sp>
      <p:pic>
        <p:nvPicPr>
          <p:cNvPr id="11" name="Google Shape;5796;p292">
            <a:extLst>
              <a:ext uri="{FF2B5EF4-FFF2-40B4-BE49-F238E27FC236}">
                <a16:creationId xmlns:a16="http://schemas.microsoft.com/office/drawing/2014/main" id="{E686E63B-257F-416C-3ED1-B56AD71A6C09}"/>
              </a:ext>
            </a:extLst>
          </p:cNvPr>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a:stretch/>
        </p:blipFill>
        <p:spPr>
          <a:xfrm>
            <a:off x="4730724" y="1944149"/>
            <a:ext cx="247289" cy="246602"/>
          </a:xfrm>
          <a:prstGeom prst="rect">
            <a:avLst/>
          </a:prstGeom>
          <a:noFill/>
          <a:ln>
            <a:noFill/>
          </a:ln>
        </p:spPr>
      </p:pic>
      <p:pic>
        <p:nvPicPr>
          <p:cNvPr id="12" name="Google Shape;5798;p292">
            <a:extLst>
              <a:ext uri="{FF2B5EF4-FFF2-40B4-BE49-F238E27FC236}">
                <a16:creationId xmlns:a16="http://schemas.microsoft.com/office/drawing/2014/main" id="{0014FB38-4594-A671-7798-E4009E273326}"/>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40000"/>
                    </a14:imgEffect>
                  </a14:imgLayer>
                </a14:imgProps>
              </a:ext>
            </a:extLst>
          </a:blip>
          <a:srcRect/>
          <a:stretch/>
        </p:blipFill>
        <p:spPr>
          <a:xfrm>
            <a:off x="4719232" y="2678273"/>
            <a:ext cx="258781" cy="256032"/>
          </a:xfrm>
          <a:prstGeom prst="rect">
            <a:avLst/>
          </a:prstGeom>
          <a:noFill/>
          <a:ln>
            <a:noFill/>
          </a:ln>
        </p:spPr>
      </p:pic>
      <p:pic>
        <p:nvPicPr>
          <p:cNvPr id="13" name="Google Shape;5287;p260">
            <a:extLst>
              <a:ext uri="{FF2B5EF4-FFF2-40B4-BE49-F238E27FC236}">
                <a16:creationId xmlns:a16="http://schemas.microsoft.com/office/drawing/2014/main" id="{3ABB7A89-B100-5D33-B9E8-CC1AAEC40AE0}"/>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40000" contrast="-40000"/>
                    </a14:imgEffect>
                  </a14:imgLayer>
                </a14:imgProps>
              </a:ext>
            </a:extLst>
          </a:blip>
          <a:srcRect/>
          <a:stretch/>
        </p:blipFill>
        <p:spPr>
          <a:xfrm>
            <a:off x="4737916" y="3383513"/>
            <a:ext cx="251973" cy="252010"/>
          </a:xfrm>
          <a:prstGeom prst="rect">
            <a:avLst/>
          </a:prstGeom>
          <a:noFill/>
          <a:ln>
            <a:noFill/>
          </a:ln>
        </p:spPr>
      </p:pic>
      <p:pic>
        <p:nvPicPr>
          <p:cNvPr id="14" name="Google Shape;5286;p260">
            <a:extLst>
              <a:ext uri="{FF2B5EF4-FFF2-40B4-BE49-F238E27FC236}">
                <a16:creationId xmlns:a16="http://schemas.microsoft.com/office/drawing/2014/main" id="{F8C8A429-6C06-8154-9C42-2FCA2F061E81}"/>
              </a:ext>
            </a:extLst>
          </p:cNvPr>
          <p:cNvPicPr preferRelativeResize="0"/>
          <p:nvPr/>
        </p:nvPicPr>
        <p:blipFill rotWithShape="1">
          <a:blip r:embed="rId9">
            <a:alphaModFix/>
            <a:extLst>
              <a:ext uri="{BEBA8EAE-BF5A-486C-A8C5-ECC9F3942E4B}">
                <a14:imgProps xmlns:a14="http://schemas.microsoft.com/office/drawing/2010/main">
                  <a14:imgLayer r:embed="rId10">
                    <a14:imgEffect>
                      <a14:sharpenSoften amount="50000"/>
                    </a14:imgEffect>
                    <a14:imgEffect>
                      <a14:brightnessContrast bright="-40000"/>
                    </a14:imgEffect>
                  </a14:imgLayer>
                </a14:imgProps>
              </a:ext>
            </a:extLst>
          </a:blip>
          <a:srcRect/>
          <a:stretch/>
        </p:blipFill>
        <p:spPr>
          <a:xfrm>
            <a:off x="4717953" y="1192742"/>
            <a:ext cx="251973" cy="252010"/>
          </a:xfrm>
          <a:prstGeom prst="rect">
            <a:avLst/>
          </a:prstGeom>
          <a:noFill/>
          <a:ln>
            <a:noFill/>
          </a:ln>
        </p:spPr>
      </p:pic>
    </p:spTree>
    <p:extLst>
      <p:ext uri="{BB962C8B-B14F-4D97-AF65-F5344CB8AC3E}">
        <p14:creationId xmlns:p14="http://schemas.microsoft.com/office/powerpoint/2010/main" val="229812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5786;p292">
            <a:extLst>
              <a:ext uri="{FF2B5EF4-FFF2-40B4-BE49-F238E27FC236}">
                <a16:creationId xmlns:a16="http://schemas.microsoft.com/office/drawing/2014/main" id="{39B8A53E-7842-B632-E40D-3E8BA417D81B}"/>
              </a:ext>
            </a:extLst>
          </p:cNvPr>
          <p:cNvPicPr preferRelativeResize="0"/>
          <p:nvPr/>
        </p:nvPicPr>
        <p:blipFill rotWithShape="1">
          <a:blip r:embed="rId3">
            <a:alphaModFix/>
          </a:blip>
          <a:srcRect/>
          <a:stretch/>
        </p:blipFill>
        <p:spPr>
          <a:xfrm>
            <a:off x="1918520" y="-1485532"/>
            <a:ext cx="5143500" cy="5143500"/>
          </a:xfrm>
          <a:prstGeom prst="rect">
            <a:avLst/>
          </a:prstGeom>
          <a:noFill/>
          <a:ln>
            <a:noFill/>
          </a:ln>
        </p:spPr>
      </p:pic>
      <p:grpSp>
        <p:nvGrpSpPr>
          <p:cNvPr id="2" name="Group 1">
            <a:extLst>
              <a:ext uri="{FF2B5EF4-FFF2-40B4-BE49-F238E27FC236}">
                <a16:creationId xmlns:a16="http://schemas.microsoft.com/office/drawing/2014/main" id="{A0B98C6B-9C47-9607-CA68-E4C871F34553}"/>
              </a:ext>
            </a:extLst>
          </p:cNvPr>
          <p:cNvGrpSpPr/>
          <p:nvPr/>
        </p:nvGrpSpPr>
        <p:grpSpPr>
          <a:xfrm>
            <a:off x="3811979" y="407100"/>
            <a:ext cx="7616625" cy="4329300"/>
            <a:chOff x="3831095" y="439387"/>
            <a:chExt cx="7616625" cy="4329300"/>
          </a:xfrm>
        </p:grpSpPr>
        <p:sp>
          <p:nvSpPr>
            <p:cNvPr id="3" name="Google Shape;5793;p292">
              <a:extLst>
                <a:ext uri="{FF2B5EF4-FFF2-40B4-BE49-F238E27FC236}">
                  <a16:creationId xmlns:a16="http://schemas.microsoft.com/office/drawing/2014/main" id="{160A0343-B617-5C81-FD34-D22479F36F01}"/>
                </a:ext>
              </a:extLst>
            </p:cNvPr>
            <p:cNvSpPr/>
            <p:nvPr/>
          </p:nvSpPr>
          <p:spPr>
            <a:xfrm>
              <a:off x="3845545" y="439387"/>
              <a:ext cx="7602000" cy="43293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4" name="Google Shape;5794;p292">
              <a:extLst>
                <a:ext uri="{FF2B5EF4-FFF2-40B4-BE49-F238E27FC236}">
                  <a16:creationId xmlns:a16="http://schemas.microsoft.com/office/drawing/2014/main" id="{7B70B31D-EBFA-93A9-E8B9-43F962521312}"/>
                </a:ext>
              </a:extLst>
            </p:cNvPr>
            <p:cNvPicPr preferRelativeResize="0"/>
            <p:nvPr/>
          </p:nvPicPr>
          <p:blipFill rotWithShape="1">
            <a:blip r:embed="rId4">
              <a:alphaModFix/>
            </a:blip>
            <a:srcRect/>
            <a:stretch/>
          </p:blipFill>
          <p:spPr>
            <a:xfrm>
              <a:off x="3831095" y="439387"/>
              <a:ext cx="7616625" cy="318022"/>
            </a:xfrm>
            <a:prstGeom prst="rect">
              <a:avLst/>
            </a:prstGeom>
            <a:noFill/>
            <a:ln>
              <a:noFill/>
            </a:ln>
          </p:spPr>
        </p:pic>
        <p:pic>
          <p:nvPicPr>
            <p:cNvPr id="5" name="Picture 2" descr="JavaScript profile web application">
              <a:extLst>
                <a:ext uri="{FF2B5EF4-FFF2-40B4-BE49-F238E27FC236}">
                  <a16:creationId xmlns:a16="http://schemas.microsoft.com/office/drawing/2014/main" id="{91BA4D14-3CEE-6127-FFCB-D942FD8F7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544" y="785162"/>
              <a:ext cx="5311367" cy="39835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Google Shape;5787;p292">
            <a:extLst>
              <a:ext uri="{FF2B5EF4-FFF2-40B4-BE49-F238E27FC236}">
                <a16:creationId xmlns:a16="http://schemas.microsoft.com/office/drawing/2014/main" id="{79695070-3D5E-CBAE-8584-10A540AD2270}"/>
              </a:ext>
            </a:extLst>
          </p:cNvPr>
          <p:cNvSpPr txBox="1">
            <a:spLocks/>
          </p:cNvSpPr>
          <p:nvPr/>
        </p:nvSpPr>
        <p:spPr>
          <a:xfrm>
            <a:off x="330429" y="310627"/>
            <a:ext cx="3014524" cy="318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ts val="2700"/>
              <a:buFont typeface="Quattrocento Sans"/>
              <a:buNone/>
            </a:pPr>
            <a:r>
              <a:rPr lang="es-MX" sz="2400" b="1" dirty="0">
                <a:solidFill>
                  <a:schemeClr val="tx1"/>
                </a:solidFill>
              </a:rPr>
              <a:t>Acerca de esta plantilla de portafolio</a:t>
            </a:r>
            <a:endParaRPr lang="en-US" sz="2400" b="1" dirty="0">
              <a:solidFill>
                <a:schemeClr val="tx1"/>
              </a:solidFill>
            </a:endParaRPr>
          </a:p>
        </p:txBody>
      </p:sp>
      <p:sp>
        <p:nvSpPr>
          <p:cNvPr id="7" name="Google Shape;5788;p292">
            <a:extLst>
              <a:ext uri="{FF2B5EF4-FFF2-40B4-BE49-F238E27FC236}">
                <a16:creationId xmlns:a16="http://schemas.microsoft.com/office/drawing/2014/main" id="{45332BB7-E404-7D5D-22EF-E2D9988FC3EA}"/>
              </a:ext>
            </a:extLst>
          </p:cNvPr>
          <p:cNvSpPr/>
          <p:nvPr/>
        </p:nvSpPr>
        <p:spPr>
          <a:xfrm>
            <a:off x="388697" y="1624017"/>
            <a:ext cx="2956256" cy="1321314"/>
          </a:xfrm>
          <a:prstGeom prst="rect">
            <a:avLst/>
          </a:prstGeom>
          <a:noFill/>
          <a:ln>
            <a:noFill/>
          </a:ln>
        </p:spPr>
        <p:txBody>
          <a:bodyPr spcFirstLastPara="1" wrap="square" lIns="0" tIns="34275" rIns="68575" bIns="34275" anchor="t" anchorCtr="0">
            <a:noAutofit/>
          </a:bodyPr>
          <a:lstStyle/>
          <a:p>
            <a:pPr marL="0" marR="0" lvl="0" indent="0" algn="l" rtl="0">
              <a:spcBef>
                <a:spcPts val="0"/>
              </a:spcBef>
              <a:spcAft>
                <a:spcPts val="0"/>
              </a:spcAft>
              <a:buNone/>
            </a:pPr>
            <a:r>
              <a:rPr lang="es-MX" dirty="0">
                <a:solidFill>
                  <a:schemeClr val="dk2"/>
                </a:solidFill>
                <a:latin typeface="Roboto Mono"/>
                <a:ea typeface="Roboto Mono"/>
                <a:cs typeface="Roboto Mono"/>
                <a:sym typeface="Roboto Mono"/>
              </a:rPr>
              <a:t>tenemos una aplicación web basada en </a:t>
            </a:r>
            <a:r>
              <a:rPr lang="es-MX" dirty="0" err="1">
                <a:solidFill>
                  <a:schemeClr val="dk2"/>
                </a:solidFill>
                <a:latin typeface="Roboto Mono"/>
                <a:ea typeface="Roboto Mono"/>
                <a:cs typeface="Roboto Mono"/>
                <a:sym typeface="Roboto Mono"/>
              </a:rPr>
              <a:t>React</a:t>
            </a:r>
            <a:r>
              <a:rPr lang="es-MX" dirty="0">
                <a:solidFill>
                  <a:schemeClr val="dk2"/>
                </a:solidFill>
                <a:latin typeface="Roboto Mono"/>
                <a:ea typeface="Roboto Mono"/>
                <a:cs typeface="Roboto Mono"/>
                <a:sym typeface="Roboto Mono"/>
              </a:rPr>
              <a:t> lista para que puedas personalizarla e implementarla fácilmente utilizando solo tu navegador web.</a:t>
            </a:r>
          </a:p>
        </p:txBody>
      </p:sp>
    </p:spTree>
    <p:extLst>
      <p:ext uri="{BB962C8B-B14F-4D97-AF65-F5344CB8AC3E}">
        <p14:creationId xmlns:p14="http://schemas.microsoft.com/office/powerpoint/2010/main" val="131826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C4B0-6C2B-2FAB-FD67-313D5E2B80C7}"/>
              </a:ext>
            </a:extLst>
          </p:cNvPr>
          <p:cNvSpPr>
            <a:spLocks noGrp="1"/>
          </p:cNvSpPr>
          <p:nvPr>
            <p:ph type="title"/>
          </p:nvPr>
        </p:nvSpPr>
        <p:spPr/>
        <p:txBody>
          <a:bodyPr/>
          <a:lstStyle/>
          <a:p>
            <a:r>
              <a:rPr lang="es-MX" dirty="0"/>
              <a:t>Tu Portafolio web con JavaScript</a:t>
            </a:r>
          </a:p>
        </p:txBody>
      </p:sp>
      <p:sp>
        <p:nvSpPr>
          <p:cNvPr id="3" name="Subtitle 2">
            <a:extLst>
              <a:ext uri="{FF2B5EF4-FFF2-40B4-BE49-F238E27FC236}">
                <a16:creationId xmlns:a16="http://schemas.microsoft.com/office/drawing/2014/main" id="{32D5AE66-2AC1-07A3-8285-FBE0BAF196F4}"/>
              </a:ext>
            </a:extLst>
          </p:cNvPr>
          <p:cNvSpPr>
            <a:spLocks noGrp="1"/>
          </p:cNvSpPr>
          <p:nvPr>
            <p:ph type="subTitle" idx="1"/>
          </p:nvPr>
        </p:nvSpPr>
        <p:spPr>
          <a:xfrm>
            <a:off x="487136" y="3818498"/>
            <a:ext cx="7754204" cy="594300"/>
          </a:xfrm>
        </p:spPr>
        <p:txBody>
          <a:bodyPr/>
          <a:lstStyle/>
          <a:p>
            <a:r>
              <a:rPr lang="en-US" dirty="0">
                <a:hlinkClick r:id="rId3"/>
              </a:rPr>
              <a:t>http://aka.ms/JSCodespacesProject</a:t>
            </a:r>
            <a:endParaRPr lang="en-US" dirty="0"/>
          </a:p>
          <a:p>
            <a:endParaRPr lang="es-MX" dirty="0"/>
          </a:p>
        </p:txBody>
      </p:sp>
    </p:spTree>
    <p:extLst>
      <p:ext uri="{BB962C8B-B14F-4D97-AF65-F5344CB8AC3E}">
        <p14:creationId xmlns:p14="http://schemas.microsoft.com/office/powerpoint/2010/main" val="22194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C31FAC4-3254-A2C5-2235-4A1D1689DA4C}"/>
              </a:ext>
            </a:extLst>
          </p:cNvPr>
          <p:cNvSpPr>
            <a:spLocks noGrp="1"/>
          </p:cNvSpPr>
          <p:nvPr>
            <p:ph type="subTitle" idx="1"/>
          </p:nvPr>
        </p:nvSpPr>
        <p:spPr/>
        <p:txBody>
          <a:bodyPr/>
          <a:lstStyle/>
          <a:p>
            <a:r>
              <a:rPr lang="es-MX"/>
              <a:t>/.</a:t>
            </a:r>
            <a:r>
              <a:rPr lang="es-MX" err="1"/>
              <a:t>devcontainer</a:t>
            </a:r>
            <a:endParaRPr lang="es-MX"/>
          </a:p>
        </p:txBody>
      </p:sp>
      <p:sp>
        <p:nvSpPr>
          <p:cNvPr id="4" name="Subtitle 3">
            <a:extLst>
              <a:ext uri="{FF2B5EF4-FFF2-40B4-BE49-F238E27FC236}">
                <a16:creationId xmlns:a16="http://schemas.microsoft.com/office/drawing/2014/main" id="{C7CF9C47-B4DA-7F94-C0E9-D208AB788934}"/>
              </a:ext>
            </a:extLst>
          </p:cNvPr>
          <p:cNvSpPr>
            <a:spLocks noGrp="1"/>
          </p:cNvSpPr>
          <p:nvPr>
            <p:ph type="subTitle" idx="3"/>
          </p:nvPr>
        </p:nvSpPr>
        <p:spPr/>
        <p:txBody>
          <a:bodyPr/>
          <a:lstStyle/>
          <a:p>
            <a:r>
              <a:rPr lang="es-MX"/>
              <a:t>.</a:t>
            </a:r>
            <a:r>
              <a:rPr lang="es-MX" err="1"/>
              <a:t>devcontainer</a:t>
            </a:r>
            <a:r>
              <a:rPr lang="es-MX"/>
              <a:t>/</a:t>
            </a:r>
            <a:r>
              <a:rPr lang="es-MX" err="1"/>
              <a:t>Dockerfile</a:t>
            </a:r>
            <a:endParaRPr lang="es-MX"/>
          </a:p>
        </p:txBody>
      </p:sp>
      <p:sp>
        <p:nvSpPr>
          <p:cNvPr id="5" name="Subtitle 4">
            <a:extLst>
              <a:ext uri="{FF2B5EF4-FFF2-40B4-BE49-F238E27FC236}">
                <a16:creationId xmlns:a16="http://schemas.microsoft.com/office/drawing/2014/main" id="{E4C56C9C-872F-D5E3-3293-A9B92CA45128}"/>
              </a:ext>
            </a:extLst>
          </p:cNvPr>
          <p:cNvSpPr>
            <a:spLocks noGrp="1"/>
          </p:cNvSpPr>
          <p:nvPr>
            <p:ph type="subTitle" idx="4"/>
          </p:nvPr>
        </p:nvSpPr>
        <p:spPr/>
        <p:txBody>
          <a:bodyPr/>
          <a:lstStyle/>
          <a:p>
            <a:r>
              <a:rPr lang="es-MX" dirty="0"/>
              <a:t>para determinar el sistema operativo y otros detalles.</a:t>
            </a:r>
          </a:p>
        </p:txBody>
      </p:sp>
      <p:sp>
        <p:nvSpPr>
          <p:cNvPr id="6" name="Subtitle 5">
            <a:extLst>
              <a:ext uri="{FF2B5EF4-FFF2-40B4-BE49-F238E27FC236}">
                <a16:creationId xmlns:a16="http://schemas.microsoft.com/office/drawing/2014/main" id="{315E351C-9F39-4F9E-E53F-D82BA021FA1A}"/>
              </a:ext>
            </a:extLst>
          </p:cNvPr>
          <p:cNvSpPr>
            <a:spLocks noGrp="1"/>
          </p:cNvSpPr>
          <p:nvPr>
            <p:ph type="subTitle" idx="5"/>
          </p:nvPr>
        </p:nvSpPr>
        <p:spPr/>
        <p:txBody>
          <a:bodyPr/>
          <a:lstStyle/>
          <a:p>
            <a:r>
              <a:rPr lang="es-MX"/>
              <a:t>.</a:t>
            </a:r>
            <a:r>
              <a:rPr lang="es-MX" err="1"/>
              <a:t>devcontainer</a:t>
            </a:r>
            <a:r>
              <a:rPr lang="es-MX"/>
              <a:t>/</a:t>
            </a:r>
            <a:r>
              <a:rPr lang="es-MX" err="1"/>
              <a:t>devcontainer.json</a:t>
            </a:r>
            <a:endParaRPr lang="es-MX"/>
          </a:p>
        </p:txBody>
      </p:sp>
      <p:sp>
        <p:nvSpPr>
          <p:cNvPr id="7" name="Subtitle 6">
            <a:extLst>
              <a:ext uri="{FF2B5EF4-FFF2-40B4-BE49-F238E27FC236}">
                <a16:creationId xmlns:a16="http://schemas.microsoft.com/office/drawing/2014/main" id="{7B5AB856-2985-5CA6-66F3-2D421DC9119D}"/>
              </a:ext>
            </a:extLst>
          </p:cNvPr>
          <p:cNvSpPr>
            <a:spLocks noGrp="1"/>
          </p:cNvSpPr>
          <p:nvPr>
            <p:ph type="subTitle" idx="6"/>
          </p:nvPr>
        </p:nvSpPr>
        <p:spPr/>
        <p:txBody>
          <a:bodyPr/>
          <a:lstStyle/>
          <a:p>
            <a:r>
              <a:rPr lang="es-MX" dirty="0"/>
              <a:t>Archivo de configuración utilizado por Codespaces para configurar las opciones de Visual Studio </a:t>
            </a:r>
            <a:r>
              <a:rPr lang="es-MX" dirty="0" err="1"/>
              <a:t>Code</a:t>
            </a:r>
            <a:r>
              <a:rPr lang="es-MX" dirty="0"/>
              <a:t>, como la habilitación de extensiones adicionales.</a:t>
            </a:r>
          </a:p>
        </p:txBody>
      </p:sp>
      <p:sp>
        <p:nvSpPr>
          <p:cNvPr id="8" name="Title 7">
            <a:extLst>
              <a:ext uri="{FF2B5EF4-FFF2-40B4-BE49-F238E27FC236}">
                <a16:creationId xmlns:a16="http://schemas.microsoft.com/office/drawing/2014/main" id="{6B6EA4BC-D201-C97C-230F-FBBAC5EB2D36}"/>
              </a:ext>
            </a:extLst>
          </p:cNvPr>
          <p:cNvSpPr>
            <a:spLocks noGrp="1"/>
          </p:cNvSpPr>
          <p:nvPr>
            <p:ph type="title"/>
          </p:nvPr>
        </p:nvSpPr>
        <p:spPr/>
        <p:txBody>
          <a:bodyPr/>
          <a:lstStyle/>
          <a:p>
            <a:r>
              <a:rPr lang="es-MX" dirty="0"/>
              <a:t>Archivos importantes</a:t>
            </a:r>
          </a:p>
        </p:txBody>
      </p:sp>
    </p:spTree>
    <p:extLst>
      <p:ext uri="{BB962C8B-B14F-4D97-AF65-F5344CB8AC3E}">
        <p14:creationId xmlns:p14="http://schemas.microsoft.com/office/powerpoint/2010/main" val="2677737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59B3-07E4-E73B-2C58-85DDD34B379E}"/>
              </a:ext>
            </a:extLst>
          </p:cNvPr>
          <p:cNvSpPr>
            <a:spLocks noGrp="1"/>
          </p:cNvSpPr>
          <p:nvPr>
            <p:ph type="title"/>
          </p:nvPr>
        </p:nvSpPr>
        <p:spPr/>
        <p:txBody>
          <a:bodyPr/>
          <a:lstStyle/>
          <a:p>
            <a:r>
              <a:rPr lang="es-MX" dirty="0"/>
              <a:t>Archivos importantes</a:t>
            </a:r>
          </a:p>
        </p:txBody>
      </p:sp>
      <p:sp>
        <p:nvSpPr>
          <p:cNvPr id="3" name="Subtitle 2">
            <a:extLst>
              <a:ext uri="{FF2B5EF4-FFF2-40B4-BE49-F238E27FC236}">
                <a16:creationId xmlns:a16="http://schemas.microsoft.com/office/drawing/2014/main" id="{5A588F6B-383A-D47B-C22E-656911A8A222}"/>
              </a:ext>
            </a:extLst>
          </p:cNvPr>
          <p:cNvSpPr>
            <a:spLocks noGrp="1"/>
          </p:cNvSpPr>
          <p:nvPr>
            <p:ph type="subTitle" idx="1"/>
          </p:nvPr>
        </p:nvSpPr>
        <p:spPr/>
        <p:txBody>
          <a:bodyPr/>
          <a:lstStyle/>
          <a:p>
            <a:r>
              <a:rPr lang="es-MX"/>
              <a:t>/</a:t>
            </a:r>
            <a:r>
              <a:rPr lang="es-MX" err="1"/>
              <a:t>src</a:t>
            </a:r>
            <a:endParaRPr lang="es-MX"/>
          </a:p>
        </p:txBody>
      </p:sp>
      <p:sp>
        <p:nvSpPr>
          <p:cNvPr id="4" name="Subtitle 3">
            <a:extLst>
              <a:ext uri="{FF2B5EF4-FFF2-40B4-BE49-F238E27FC236}">
                <a16:creationId xmlns:a16="http://schemas.microsoft.com/office/drawing/2014/main" id="{A0BD346C-CAD1-04A9-863E-157FE3EC4484}"/>
              </a:ext>
            </a:extLst>
          </p:cNvPr>
          <p:cNvSpPr>
            <a:spLocks noGrp="1"/>
          </p:cNvSpPr>
          <p:nvPr>
            <p:ph type="subTitle" idx="2"/>
          </p:nvPr>
        </p:nvSpPr>
        <p:spPr/>
        <p:txBody>
          <a:bodyPr/>
          <a:lstStyle/>
          <a:p>
            <a:r>
              <a:rPr lang="es-MX"/>
              <a:t>.</a:t>
            </a:r>
            <a:r>
              <a:rPr lang="es-MX" err="1"/>
              <a:t>eslintrc</a:t>
            </a:r>
            <a:endParaRPr lang="es-MX"/>
          </a:p>
        </p:txBody>
      </p:sp>
      <p:sp>
        <p:nvSpPr>
          <p:cNvPr id="5" name="Subtitle 4">
            <a:extLst>
              <a:ext uri="{FF2B5EF4-FFF2-40B4-BE49-F238E27FC236}">
                <a16:creationId xmlns:a16="http://schemas.microsoft.com/office/drawing/2014/main" id="{B7F9A4C6-7EFB-700A-C1D9-627B6894BC89}"/>
              </a:ext>
            </a:extLst>
          </p:cNvPr>
          <p:cNvSpPr>
            <a:spLocks noGrp="1"/>
          </p:cNvSpPr>
          <p:nvPr>
            <p:ph type="subTitle" idx="3"/>
          </p:nvPr>
        </p:nvSpPr>
        <p:spPr/>
        <p:txBody>
          <a:bodyPr/>
          <a:lstStyle/>
          <a:p>
            <a:r>
              <a:rPr lang="es-MX"/>
              <a:t>.</a:t>
            </a:r>
            <a:r>
              <a:rPr lang="es-MX" err="1"/>
              <a:t>prettierrc</a:t>
            </a:r>
            <a:endParaRPr lang="es-MX"/>
          </a:p>
        </p:txBody>
      </p:sp>
      <p:sp>
        <p:nvSpPr>
          <p:cNvPr id="6" name="Subtitle 5">
            <a:extLst>
              <a:ext uri="{FF2B5EF4-FFF2-40B4-BE49-F238E27FC236}">
                <a16:creationId xmlns:a16="http://schemas.microsoft.com/office/drawing/2014/main" id="{E1300DB1-276E-1E68-6185-61DC902C1CA2}"/>
              </a:ext>
            </a:extLst>
          </p:cNvPr>
          <p:cNvSpPr>
            <a:spLocks noGrp="1"/>
          </p:cNvSpPr>
          <p:nvPr>
            <p:ph type="subTitle" idx="4"/>
          </p:nvPr>
        </p:nvSpPr>
        <p:spPr/>
        <p:txBody>
          <a:bodyPr/>
          <a:lstStyle/>
          <a:p>
            <a:r>
              <a:rPr lang="en-US" dirty="0" err="1"/>
              <a:t>package.json</a:t>
            </a:r>
            <a:r>
              <a:rPr lang="en-US" dirty="0"/>
              <a:t> y package-</a:t>
            </a:r>
            <a:r>
              <a:rPr lang="en-US" dirty="0" err="1"/>
              <a:t>lock.json</a:t>
            </a:r>
            <a:endParaRPr lang="es-MX" dirty="0"/>
          </a:p>
        </p:txBody>
      </p:sp>
    </p:spTree>
    <p:extLst>
      <p:ext uri="{BB962C8B-B14F-4D97-AF65-F5344CB8AC3E}">
        <p14:creationId xmlns:p14="http://schemas.microsoft.com/office/powerpoint/2010/main" val="1776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F8E87F-CC2B-E8DC-8FFF-C28E6E48C5DE}"/>
              </a:ext>
            </a:extLst>
          </p:cNvPr>
          <p:cNvSpPr>
            <a:spLocks noGrp="1"/>
          </p:cNvSpPr>
          <p:nvPr>
            <p:ph type="subTitle" idx="1"/>
          </p:nvPr>
        </p:nvSpPr>
        <p:spPr>
          <a:xfrm>
            <a:off x="5227320" y="1519967"/>
            <a:ext cx="3429000" cy="292500"/>
          </a:xfrm>
        </p:spPr>
        <p:txBody>
          <a:bodyPr/>
          <a:lstStyle/>
          <a:p>
            <a:r>
              <a:rPr lang="es-MX" b="0" i="0" dirty="0">
                <a:solidFill>
                  <a:schemeClr val="tx1"/>
                </a:solidFill>
                <a:effectLst/>
                <a:latin typeface="+mn-lt"/>
              </a:rPr>
              <a:t>Una aplicación simple </a:t>
            </a:r>
            <a:r>
              <a:rPr lang="es-MX" b="0" i="0" u="none" strike="noStrike" dirty="0">
                <a:solidFill>
                  <a:srgbClr val="C9D1D9"/>
                </a:solidFill>
                <a:effectLst/>
                <a:latin typeface="+mn-lt"/>
                <a:hlinkClick r:id="rId3" tooltip="https://reactjs.org/"/>
              </a:rPr>
              <a:t>en </a:t>
            </a:r>
            <a:r>
              <a:rPr lang="es-MX" b="0" i="0" u="none" strike="noStrike" dirty="0" err="1">
                <a:solidFill>
                  <a:srgbClr val="C9D1D9"/>
                </a:solidFill>
                <a:effectLst/>
                <a:latin typeface="+mn-lt"/>
                <a:hlinkClick r:id="rId3" tooltip="https://reactjs.org/"/>
              </a:rPr>
              <a:t>React</a:t>
            </a:r>
            <a:r>
              <a:rPr lang="es-MX" b="0" i="0" dirty="0">
                <a:solidFill>
                  <a:srgbClr val="C9D1D9"/>
                </a:solidFill>
                <a:effectLst/>
                <a:latin typeface="+mn-lt"/>
              </a:rPr>
              <a:t> </a:t>
            </a:r>
            <a:endParaRPr lang="es-MX" dirty="0">
              <a:latin typeface="+mn-lt"/>
            </a:endParaRPr>
          </a:p>
        </p:txBody>
      </p:sp>
      <p:sp>
        <p:nvSpPr>
          <p:cNvPr id="4" name="Subtitle 3">
            <a:extLst>
              <a:ext uri="{FF2B5EF4-FFF2-40B4-BE49-F238E27FC236}">
                <a16:creationId xmlns:a16="http://schemas.microsoft.com/office/drawing/2014/main" id="{1CC0D9D7-E088-C5C8-4BC4-83E206F27DC8}"/>
              </a:ext>
            </a:extLst>
          </p:cNvPr>
          <p:cNvSpPr>
            <a:spLocks noGrp="1"/>
          </p:cNvSpPr>
          <p:nvPr>
            <p:ph type="subTitle" idx="3"/>
          </p:nvPr>
        </p:nvSpPr>
        <p:spPr/>
        <p:txBody>
          <a:bodyPr/>
          <a:lstStyle/>
          <a:p>
            <a:r>
              <a:rPr lang="en-US" dirty="0">
                <a:solidFill>
                  <a:schemeClr val="accent1"/>
                </a:solidFill>
              </a:rPr>
              <a:t>Parcel</a:t>
            </a:r>
            <a:r>
              <a:rPr lang="en-US" dirty="0"/>
              <a:t> </a:t>
            </a:r>
            <a:r>
              <a:rPr lang="es-MX" dirty="0"/>
              <a:t>para crear tu página web cuando la subas a la nube.</a:t>
            </a:r>
          </a:p>
          <a:p>
            <a:endParaRPr lang="en-US" dirty="0"/>
          </a:p>
        </p:txBody>
      </p:sp>
      <p:sp>
        <p:nvSpPr>
          <p:cNvPr id="6" name="Subtitle 5">
            <a:extLst>
              <a:ext uri="{FF2B5EF4-FFF2-40B4-BE49-F238E27FC236}">
                <a16:creationId xmlns:a16="http://schemas.microsoft.com/office/drawing/2014/main" id="{AF9C8668-4115-A2DE-3F00-831CB033EEE8}"/>
              </a:ext>
            </a:extLst>
          </p:cNvPr>
          <p:cNvSpPr>
            <a:spLocks noGrp="1"/>
          </p:cNvSpPr>
          <p:nvPr>
            <p:ph type="subTitle" idx="5"/>
          </p:nvPr>
        </p:nvSpPr>
        <p:spPr>
          <a:xfrm>
            <a:off x="5227320" y="2978230"/>
            <a:ext cx="3429000" cy="975931"/>
          </a:xfrm>
        </p:spPr>
        <p:txBody>
          <a:bodyPr/>
          <a:lstStyle/>
          <a:p>
            <a:r>
              <a:rPr lang="es-MX" dirty="0"/>
              <a:t>Subrayado y formateado de </a:t>
            </a:r>
            <a:r>
              <a:rPr lang="es-MX" dirty="0" err="1"/>
              <a:t>Codigo</a:t>
            </a:r>
            <a:r>
              <a:rPr lang="es-MX" dirty="0"/>
              <a:t> utilizando</a:t>
            </a:r>
            <a:r>
              <a:rPr lang="en-US" dirty="0">
                <a:solidFill>
                  <a:schemeClr val="accent1"/>
                </a:solidFill>
              </a:rPr>
              <a:t> </a:t>
            </a:r>
            <a:r>
              <a:rPr lang="en-US" dirty="0" err="1">
                <a:solidFill>
                  <a:schemeClr val="accent1"/>
                </a:solidFill>
              </a:rPr>
              <a:t>ESLint</a:t>
            </a:r>
            <a:r>
              <a:rPr lang="es-MX" dirty="0"/>
              <a:t> y </a:t>
            </a:r>
            <a:r>
              <a:rPr lang="en-US" dirty="0">
                <a:solidFill>
                  <a:schemeClr val="accent1"/>
                </a:solidFill>
              </a:rPr>
              <a:t>Prettier</a:t>
            </a:r>
            <a:r>
              <a:rPr lang="es-MX" dirty="0"/>
              <a:t> para consistencia </a:t>
            </a:r>
            <a:endParaRPr lang="en-US" dirty="0"/>
          </a:p>
        </p:txBody>
      </p:sp>
      <p:sp>
        <p:nvSpPr>
          <p:cNvPr id="8" name="Title 7">
            <a:extLst>
              <a:ext uri="{FF2B5EF4-FFF2-40B4-BE49-F238E27FC236}">
                <a16:creationId xmlns:a16="http://schemas.microsoft.com/office/drawing/2014/main" id="{44267DCC-1265-DE83-10AE-745369662B16}"/>
              </a:ext>
            </a:extLst>
          </p:cNvPr>
          <p:cNvSpPr>
            <a:spLocks noGrp="1"/>
          </p:cNvSpPr>
          <p:nvPr>
            <p:ph type="title"/>
          </p:nvPr>
        </p:nvSpPr>
        <p:spPr/>
        <p:txBody>
          <a:bodyPr/>
          <a:lstStyle/>
          <a:p>
            <a:r>
              <a:rPr lang="es-MX" dirty="0"/>
              <a:t>¡Comencemos!</a:t>
            </a:r>
          </a:p>
        </p:txBody>
      </p:sp>
      <p:sp>
        <p:nvSpPr>
          <p:cNvPr id="10" name="TextBox 9">
            <a:extLst>
              <a:ext uri="{FF2B5EF4-FFF2-40B4-BE49-F238E27FC236}">
                <a16:creationId xmlns:a16="http://schemas.microsoft.com/office/drawing/2014/main" id="{2E8AD451-144B-ED07-38E2-E2E97D37CD9D}"/>
              </a:ext>
            </a:extLst>
          </p:cNvPr>
          <p:cNvSpPr txBox="1"/>
          <p:nvPr/>
        </p:nvSpPr>
        <p:spPr>
          <a:xfrm>
            <a:off x="736270" y="1299910"/>
            <a:ext cx="938151" cy="769441"/>
          </a:xfrm>
          <a:prstGeom prst="rect">
            <a:avLst/>
          </a:prstGeom>
          <a:noFill/>
        </p:spPr>
        <p:txBody>
          <a:bodyPr wrap="square">
            <a:spAutoFit/>
          </a:bodyPr>
          <a:lstStyle/>
          <a:p>
            <a:r>
              <a:rPr lang="es-MX" sz="4400" b="0" i="0">
                <a:solidFill>
                  <a:srgbClr val="C9D1D9"/>
                </a:solidFill>
                <a:effectLst/>
                <a:latin typeface="Apple Color Emoji"/>
              </a:rPr>
              <a:t>🚀</a:t>
            </a:r>
            <a:endParaRPr lang="es-MX" sz="4400"/>
          </a:p>
        </p:txBody>
      </p:sp>
    </p:spTree>
    <p:extLst>
      <p:ext uri="{BB962C8B-B14F-4D97-AF65-F5344CB8AC3E}">
        <p14:creationId xmlns:p14="http://schemas.microsoft.com/office/powerpoint/2010/main" val="428086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1400" dirty="0">
                <a:solidFill>
                  <a:schemeClr val="dk2"/>
                </a:solidFill>
                <a:latin typeface="Roboto Mono"/>
                <a:ea typeface="Roboto Mono"/>
                <a:cs typeface="Roboto Mono"/>
                <a:sym typeface="Roboto Mono"/>
              </a:rPr>
              <a:t>Sigue estos pasos:</a:t>
            </a:r>
          </a:p>
        </p:txBody>
      </p:sp>
      <p:sp>
        <p:nvSpPr>
          <p:cNvPr id="5593" name="Google Shape;5593;p277"/>
          <p:cNvSpPr txBox="1"/>
          <p:nvPr/>
        </p:nvSpPr>
        <p:spPr>
          <a:xfrm>
            <a:off x="1076450" y="1468975"/>
            <a:ext cx="3905700" cy="3145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s-MX" sz="1600" dirty="0">
                <a:solidFill>
                  <a:schemeClr val="tx1"/>
                </a:solidFill>
              </a:rPr>
              <a:t>Crea un repositorio a partir de esta plantilla. </a:t>
            </a:r>
          </a:p>
          <a:p>
            <a:pPr marL="0" marR="0" lvl="0" indent="0" algn="l" rtl="0">
              <a:lnSpc>
                <a:spcPct val="115000"/>
              </a:lnSpc>
              <a:spcBef>
                <a:spcPts val="0"/>
              </a:spcBef>
              <a:spcAft>
                <a:spcPts val="0"/>
              </a:spcAft>
              <a:buNone/>
            </a:pPr>
            <a:r>
              <a:rPr lang="es-MX" sz="1050" b="0" i="0" dirty="0">
                <a:solidFill>
                  <a:schemeClr val="tx1"/>
                </a:solidFill>
                <a:effectLst/>
                <a:latin typeface="+mj-lt"/>
              </a:rPr>
              <a:t>Usa este </a:t>
            </a:r>
            <a:r>
              <a:rPr lang="es-MX" sz="1050" b="0" i="0" u="none" strike="noStrike" dirty="0">
                <a:solidFill>
                  <a:schemeClr val="accent1"/>
                </a:solidFill>
                <a:effectLst/>
                <a:latin typeface="+mj-lt"/>
                <a:hlinkClick r:id="rId4" tooltip="https://github.com/microsoft/codespaces-teaching-template-js/generate">
                  <a:extLst>
                    <a:ext uri="{A12FA001-AC4F-418D-AE19-62706E023703}">
                      <ahyp:hlinkClr xmlns:ahyp="http://schemas.microsoft.com/office/drawing/2018/hyperlinkcolor" val="tx"/>
                    </a:ext>
                  </a:extLst>
                </a:hlinkClick>
              </a:rPr>
              <a:t>link para crear el repositorio</a:t>
            </a:r>
            <a:r>
              <a:rPr lang="es-MX" sz="1050" b="0" i="0" dirty="0">
                <a:solidFill>
                  <a:schemeClr val="accent1"/>
                </a:solidFill>
                <a:effectLst/>
                <a:latin typeface="+mj-lt"/>
              </a:rPr>
              <a:t>. </a:t>
            </a:r>
            <a:br>
              <a:rPr lang="en-US" sz="1100" dirty="0">
                <a:solidFill>
                  <a:schemeClr val="tx1"/>
                </a:solidFill>
              </a:rPr>
            </a:br>
            <a:endParaRPr lang="en-US" sz="1100" dirty="0">
              <a:solidFill>
                <a:schemeClr val="tx1"/>
              </a:solidFill>
            </a:endParaRPr>
          </a:p>
          <a:p>
            <a:pPr marL="0" marR="0" lvl="0" indent="0" algn="l" rtl="0">
              <a:lnSpc>
                <a:spcPct val="115000"/>
              </a:lnSpc>
              <a:spcBef>
                <a:spcPts val="0"/>
              </a:spcBef>
              <a:spcAft>
                <a:spcPts val="0"/>
              </a:spcAft>
              <a:buNone/>
            </a:pPr>
            <a:endParaRPr lang="en-US" sz="1200" dirty="0">
              <a:solidFill>
                <a:schemeClr val="tx1"/>
              </a:solidFill>
            </a:endParaRPr>
          </a:p>
          <a:p>
            <a:pPr marL="0" marR="0" lvl="0" indent="0" algn="l" rtl="0">
              <a:lnSpc>
                <a:spcPct val="115000"/>
              </a:lnSpc>
              <a:spcBef>
                <a:spcPts val="0"/>
              </a:spcBef>
              <a:spcAft>
                <a:spcPts val="0"/>
              </a:spcAft>
              <a:buNone/>
            </a:pPr>
            <a:r>
              <a:rPr lang="es-MX" sz="1600" dirty="0">
                <a:solidFill>
                  <a:schemeClr val="tx1"/>
                </a:solidFill>
              </a:rPr>
              <a:t>Ve hasta la página principal del repositorio recién creado.</a:t>
            </a:r>
            <a:endParaRPr lang="en" sz="1100" dirty="0">
              <a:solidFill>
                <a:schemeClr val="tx1"/>
              </a:solidFill>
            </a:endParaRPr>
          </a:p>
          <a:p>
            <a:pPr marL="0" marR="0" lvl="0" indent="0" algn="l" rtl="0">
              <a:lnSpc>
                <a:spcPct val="115000"/>
              </a:lnSpc>
              <a:spcBef>
                <a:spcPts val="0"/>
              </a:spcBef>
              <a:spcAft>
                <a:spcPts val="0"/>
              </a:spcAft>
              <a:buNone/>
            </a:pPr>
            <a:endParaRPr lang="en" sz="1100" dirty="0">
              <a:solidFill>
                <a:schemeClr val="tx1"/>
              </a:solidFill>
            </a:endParaRPr>
          </a:p>
          <a:p>
            <a:pPr marL="0" marR="0" lvl="0" indent="0" algn="l" rtl="0">
              <a:lnSpc>
                <a:spcPct val="115000"/>
              </a:lnSpc>
              <a:spcBef>
                <a:spcPts val="0"/>
              </a:spcBef>
              <a:spcAft>
                <a:spcPts val="0"/>
              </a:spcAft>
              <a:buNone/>
            </a:pPr>
            <a:endParaRPr sz="1200" dirty="0">
              <a:solidFill>
                <a:schemeClr val="tx1"/>
              </a:solidFill>
            </a:endParaRPr>
          </a:p>
          <a:p>
            <a:pPr marL="0" marR="0" lvl="0" indent="0" algn="l" rtl="0">
              <a:lnSpc>
                <a:spcPct val="115000"/>
              </a:lnSpc>
              <a:spcBef>
                <a:spcPts val="300"/>
              </a:spcBef>
              <a:spcAft>
                <a:spcPts val="0"/>
              </a:spcAft>
              <a:buNone/>
            </a:pPr>
            <a:r>
              <a:rPr lang="es-MX" sz="1600" dirty="0">
                <a:solidFill>
                  <a:schemeClr val="tx1"/>
                </a:solidFill>
              </a:rPr>
              <a:t>Debajo del nombre del repositorio, use el menú desplegable Código y, en la pestaña Codespaces, selecciona "</a:t>
            </a:r>
            <a:r>
              <a:rPr lang="es-MX" sz="1600" dirty="0" err="1">
                <a:solidFill>
                  <a:schemeClr val="tx1"/>
                </a:solidFill>
              </a:rPr>
              <a:t>Create</a:t>
            </a:r>
            <a:r>
              <a:rPr lang="es-MX" sz="1600" dirty="0">
                <a:solidFill>
                  <a:schemeClr val="tx1"/>
                </a:solidFill>
              </a:rPr>
              <a:t> </a:t>
            </a:r>
            <a:r>
              <a:rPr lang="es-MX" sz="1600" dirty="0" err="1">
                <a:solidFill>
                  <a:schemeClr val="tx1"/>
                </a:solidFill>
              </a:rPr>
              <a:t>codespace</a:t>
            </a:r>
            <a:r>
              <a:rPr lang="es-MX" sz="1600" dirty="0">
                <a:solidFill>
                  <a:schemeClr val="tx1"/>
                </a:solidFill>
              </a:rPr>
              <a:t> </a:t>
            </a:r>
            <a:r>
              <a:rPr lang="es-MX" sz="1600" dirty="0" err="1">
                <a:solidFill>
                  <a:schemeClr val="tx1"/>
                </a:solidFill>
              </a:rPr>
              <a:t>on</a:t>
            </a:r>
            <a:r>
              <a:rPr lang="es-MX" sz="1600" dirty="0">
                <a:solidFill>
                  <a:schemeClr val="tx1"/>
                </a:solidFill>
              </a:rPr>
              <a:t> </a:t>
            </a:r>
            <a:r>
              <a:rPr lang="es-MX" sz="1600" dirty="0" err="1">
                <a:solidFill>
                  <a:schemeClr val="tx1"/>
                </a:solidFill>
              </a:rPr>
              <a:t>main</a:t>
            </a:r>
            <a:r>
              <a:rPr lang="es-MX" sz="1600" dirty="0">
                <a:solidFill>
                  <a:schemeClr val="tx1"/>
                </a:solidFill>
              </a:rPr>
              <a:t>".</a:t>
            </a: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dirty="0">
                <a:solidFill>
                  <a:schemeClr val="tx1"/>
                </a:solidFill>
              </a:rPr>
              <a:t>🚀 Crea tu Portafolio</a:t>
            </a:r>
          </a:p>
        </p:txBody>
      </p:sp>
      <p:sp>
        <p:nvSpPr>
          <p:cNvPr id="5595" name="Google Shape;5595;p277"/>
          <p:cNvSpPr/>
          <p:nvPr/>
        </p:nvSpPr>
        <p:spPr>
          <a:xfrm>
            <a:off x="351563" y="151682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277"/>
          <p:cNvSpPr/>
          <p:nvPr/>
        </p:nvSpPr>
        <p:spPr>
          <a:xfrm>
            <a:off x="351563" y="2414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277"/>
          <p:cNvSpPr/>
          <p:nvPr/>
        </p:nvSpPr>
        <p:spPr>
          <a:xfrm>
            <a:off x="351563" y="3557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5126;p256">
            <a:extLst>
              <a:ext uri="{FF2B5EF4-FFF2-40B4-BE49-F238E27FC236}">
                <a16:creationId xmlns:a16="http://schemas.microsoft.com/office/drawing/2014/main" id="{F2AB5087-F2E3-6400-69EE-0BCFB7AE9453}"/>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Lst>
          </a:blip>
          <a:srcRect/>
          <a:stretch/>
        </p:blipFill>
        <p:spPr>
          <a:xfrm>
            <a:off x="499926" y="3708224"/>
            <a:ext cx="247289" cy="246602"/>
          </a:xfrm>
          <a:prstGeom prst="rect">
            <a:avLst/>
          </a:prstGeom>
          <a:noFill/>
          <a:ln>
            <a:noFill/>
          </a:ln>
        </p:spPr>
      </p:pic>
      <p:pic>
        <p:nvPicPr>
          <p:cNvPr id="5" name="Google Shape;5754;p289">
            <a:extLst>
              <a:ext uri="{FF2B5EF4-FFF2-40B4-BE49-F238E27FC236}">
                <a16:creationId xmlns:a16="http://schemas.microsoft.com/office/drawing/2014/main" id="{814C3773-2361-EA91-CA21-F25B20ADF632}"/>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40000" contrast="-40000"/>
                    </a14:imgEffect>
                  </a14:imgLayer>
                </a14:imgProps>
              </a:ext>
            </a:extLst>
          </a:blip>
          <a:srcRect/>
          <a:stretch/>
        </p:blipFill>
        <p:spPr>
          <a:xfrm>
            <a:off x="504610" y="2565224"/>
            <a:ext cx="247289" cy="246602"/>
          </a:xfrm>
          <a:prstGeom prst="rect">
            <a:avLst/>
          </a:prstGeom>
          <a:noFill/>
          <a:ln>
            <a:noFill/>
          </a:ln>
        </p:spPr>
      </p:pic>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9">
            <a:alphaModFix/>
            <a:extLst>
              <a:ext uri="{BEBA8EAE-BF5A-486C-A8C5-ECC9F3942E4B}">
                <a14:imgProps xmlns:a14="http://schemas.microsoft.com/office/drawing/2010/main">
                  <a14:imgLayer r:embed="rId10">
                    <a14:imgEffect>
                      <a14:brightnessContrast bright="-40000" contrast="-40000"/>
                    </a14:imgEffect>
                  </a14:imgLayer>
                </a14:imgProps>
              </a:ext>
            </a:extLst>
          </a:blip>
          <a:srcRect/>
          <a:stretch/>
        </p:blipFill>
        <p:spPr>
          <a:xfrm>
            <a:off x="499926" y="1665170"/>
            <a:ext cx="251973" cy="252010"/>
          </a:xfrm>
          <a:prstGeom prst="rect">
            <a:avLst/>
          </a:prstGeom>
          <a:noFill/>
          <a:ln>
            <a:noFill/>
          </a:ln>
        </p:spPr>
      </p:pic>
      <p:grpSp>
        <p:nvGrpSpPr>
          <p:cNvPr id="2" name="Group 1">
            <a:extLst>
              <a:ext uri="{FF2B5EF4-FFF2-40B4-BE49-F238E27FC236}">
                <a16:creationId xmlns:a16="http://schemas.microsoft.com/office/drawing/2014/main" id="{8790D0E0-712E-F18F-0AA1-C37447FD9DE9}"/>
              </a:ext>
            </a:extLst>
          </p:cNvPr>
          <p:cNvGrpSpPr/>
          <p:nvPr/>
        </p:nvGrpSpPr>
        <p:grpSpPr>
          <a:xfrm>
            <a:off x="5158332" y="859375"/>
            <a:ext cx="6809819" cy="3755108"/>
            <a:chOff x="5158332" y="859375"/>
            <a:chExt cx="6809819" cy="3755108"/>
          </a:xfrm>
        </p:grpSpPr>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11">
                <a:alphaModFix/>
              </a:blip>
              <a:srcRect/>
              <a:stretch/>
            </p:blipFill>
            <p:spPr>
              <a:xfrm>
                <a:off x="5158332" y="859375"/>
                <a:ext cx="6809819" cy="284335"/>
              </a:xfrm>
              <a:prstGeom prst="rect">
                <a:avLst/>
              </a:prstGeom>
              <a:noFill/>
              <a:ln>
                <a:noFill/>
              </a:ln>
            </p:spPr>
          </p:pic>
        </p:grpSp>
        <p:pic>
          <p:nvPicPr>
            <p:cNvPr id="9" name="Picture 8">
              <a:extLst>
                <a:ext uri="{FF2B5EF4-FFF2-40B4-BE49-F238E27FC236}">
                  <a16:creationId xmlns:a16="http://schemas.microsoft.com/office/drawing/2014/main" id="{9DED685D-E62E-5334-2542-2F1FE7DC8626}"/>
                </a:ext>
              </a:extLst>
            </p:cNvPr>
            <p:cNvPicPr>
              <a:picLocks noChangeAspect="1"/>
            </p:cNvPicPr>
            <p:nvPr/>
          </p:nvPicPr>
          <p:blipFill rotWithShape="1">
            <a:blip r:embed="rId12"/>
            <a:srcRect t="10360"/>
            <a:stretch/>
          </p:blipFill>
          <p:spPr>
            <a:xfrm>
              <a:off x="5158332" y="1143710"/>
              <a:ext cx="6055968" cy="3470765"/>
            </a:xfrm>
            <a:prstGeom prst="rect">
              <a:avLst/>
            </a:prstGeom>
          </p:spPr>
        </p:pic>
        <p:sp>
          <p:nvSpPr>
            <p:cNvPr id="10" name="Rectangle 9">
              <a:extLst>
                <a:ext uri="{FF2B5EF4-FFF2-40B4-BE49-F238E27FC236}">
                  <a16:creationId xmlns:a16="http://schemas.microsoft.com/office/drawing/2014/main" id="{444FE590-5E29-571A-9C23-32FAFB3CC0BB}"/>
                </a:ext>
              </a:extLst>
            </p:cNvPr>
            <p:cNvSpPr/>
            <p:nvPr/>
          </p:nvSpPr>
          <p:spPr>
            <a:xfrm>
              <a:off x="6784081" y="3708224"/>
              <a:ext cx="2217557" cy="33813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grpSp>
    </p:spTree>
  </p:cSld>
  <p:clrMapOvr>
    <a:masterClrMapping/>
  </p:clrMapOvr>
</p:sld>
</file>

<file path=ppt/theme/theme1.xml><?xml version="1.0" encoding="utf-8"?>
<a:theme xmlns:a="http://schemas.openxmlformats.org/drawingml/2006/main" name="2022 GitHub Presentation Template">
  <a:themeElements>
    <a:clrScheme name="GitHub Color Palette ">
      <a:dk1>
        <a:srgbClr val="0D1117"/>
      </a:dk1>
      <a:lt1>
        <a:srgbClr val="FFFFFF"/>
      </a:lt1>
      <a:dk2>
        <a:srgbClr val="6A737D"/>
      </a:dk2>
      <a:lt2>
        <a:srgbClr val="B7BFC7"/>
      </a:lt2>
      <a:accent1>
        <a:srgbClr val="8250DF"/>
      </a:accent1>
      <a:accent2>
        <a:srgbClr val="096BDE"/>
      </a:accent2>
      <a:accent3>
        <a:srgbClr val="2EA043"/>
      </a:accent3>
      <a:accent4>
        <a:srgbClr val="BF3989"/>
      </a:accent4>
      <a:accent5>
        <a:srgbClr val="545DF0"/>
      </a:accent5>
      <a:accent6>
        <a:srgbClr val="339D9B"/>
      </a:accent6>
      <a:hlink>
        <a:srgbClr val="8250DF"/>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9D22EA4351E8459A325DD95565E63B" ma:contentTypeVersion="13" ma:contentTypeDescription="Create a new document." ma:contentTypeScope="" ma:versionID="56f485c996669676608780b056a81627">
  <xsd:schema xmlns:xsd="http://www.w3.org/2001/XMLSchema" xmlns:xs="http://www.w3.org/2001/XMLSchema" xmlns:p="http://schemas.microsoft.com/office/2006/metadata/properties" xmlns:ns2="230e9df3-be65-4c73-a93b-d1236ebd677e" xmlns:ns3="127de2c7-b042-4096-baaf-ea46969410be" targetNamespace="http://schemas.microsoft.com/office/2006/metadata/properties" ma:root="true" ma:fieldsID="6275ee5ef18ac26f77c81f30a5e898bf" ns2:_="" ns3:_="">
    <xsd:import namespace="230e9df3-be65-4c73-a93b-d1236ebd677e"/>
    <xsd:import namespace="127de2c7-b042-4096-baaf-ea46969410b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ServiceAutoKeyPoints" minOccurs="0"/>
                <xsd:element ref="ns3:MediaServiceKeyPoint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2" nillable="true" ma:displayName="Taxonomy Catch All Column" ma:hidden="true" ma:list="{f8afcc01-1a36-4ba1-8a29-dd2cbbfda2fe}" ma:internalName="TaxCatchAll" ma:showField="CatchAllData" ma:web="b2a87d79-26f6-4959-9487-754243af2d6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7de2c7-b042-4096-baaf-ea46969410b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lcf76f155ced4ddcb4097134ff3c332f xmlns="127de2c7-b042-4096-baaf-ea46969410be">
      <Terms xmlns="http://schemas.microsoft.com/office/infopath/2007/PartnerControls"/>
    </lcf76f155ced4ddcb4097134ff3c332f>
    <TaxCatchAll xmlns="230e9df3-be65-4c73-a93b-d1236ebd677e" xsi:nil="true"/>
    <_dlc_DocId xmlns="230e9df3-be65-4c73-a93b-d1236ebd677e">X3SREQVRDEPR-1333108891-1026</_dlc_DocId>
    <_dlc_DocIdUrl xmlns="230e9df3-be65-4c73-a93b-d1236ebd677e">
      <Url>https://microsoft.sharepoint.com/teams/GithubSales/_layouts/15/DocIdRedir.aspx?ID=X3SREQVRDEPR-1333108891-1026</Url>
      <Description>X3SREQVRDEPR-1333108891-1026</Description>
    </_dlc_DocIdUrl>
  </documentManagement>
</p:properties>
</file>

<file path=customXml/itemProps1.xml><?xml version="1.0" encoding="utf-8"?>
<ds:datastoreItem xmlns:ds="http://schemas.openxmlformats.org/officeDocument/2006/customXml" ds:itemID="{19F1E809-D6D7-481A-8E08-5757C6DFA2A4}">
  <ds:schemaRefs>
    <ds:schemaRef ds:uri="127de2c7-b042-4096-baaf-ea46969410be"/>
    <ds:schemaRef ds:uri="230e9df3-be65-4c73-a93b-d1236ebd67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BB45816-C121-401E-B5E4-9A35EF6C1F9D}">
  <ds:schemaRefs>
    <ds:schemaRef ds:uri="http://schemas.microsoft.com/sharepoint/v3/contenttype/forms"/>
  </ds:schemaRefs>
</ds:datastoreItem>
</file>

<file path=customXml/itemProps3.xml><?xml version="1.0" encoding="utf-8"?>
<ds:datastoreItem xmlns:ds="http://schemas.openxmlformats.org/officeDocument/2006/customXml" ds:itemID="{9FE6F9B4-4F9C-4003-A340-2C262657D805}">
  <ds:schemaRefs>
    <ds:schemaRef ds:uri="http://schemas.microsoft.com/sharepoint/events"/>
  </ds:schemaRefs>
</ds:datastoreItem>
</file>

<file path=customXml/itemProps4.xml><?xml version="1.0" encoding="utf-8"?>
<ds:datastoreItem xmlns:ds="http://schemas.openxmlformats.org/officeDocument/2006/customXml" ds:itemID="{B0687B7B-9579-4688-850F-13A63E63A458}">
  <ds:schemaRefs>
    <ds:schemaRef ds:uri="127de2c7-b042-4096-baaf-ea46969410be"/>
    <ds:schemaRef ds:uri="230e9df3-be65-4c73-a93b-d1236ebd677e"/>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40</TotalTime>
  <Words>2353</Words>
  <Application>Microsoft Office PowerPoint</Application>
  <PresentationFormat>On-screen Show (16:9)</PresentationFormat>
  <Paragraphs>174</Paragraphs>
  <Slides>23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Roboto Mono</vt:lpstr>
      <vt:lpstr>Apple Color Emoji</vt:lpstr>
      <vt:lpstr>Quattrocento Sans</vt:lpstr>
      <vt:lpstr>Courier New</vt:lpstr>
      <vt:lpstr>-apple-system</vt:lpstr>
      <vt:lpstr>Arial</vt:lpstr>
      <vt:lpstr>2022 GitHub Presentation Template</vt:lpstr>
      <vt:lpstr>Crea tu Portafolio web con GitHub Codespaces</vt:lpstr>
      <vt:lpstr>PowerPoint Presentation</vt:lpstr>
      <vt:lpstr>Sobre esta plantilla</vt:lpstr>
      <vt:lpstr>PowerPoint Presentation</vt:lpstr>
      <vt:lpstr>Tu Portafolio web con JavaScript</vt:lpstr>
      <vt:lpstr>Archivos importantes</vt:lpstr>
      <vt:lpstr>Archivos importantes</vt:lpstr>
      <vt:lpstr>¡Comencemos!</vt:lpstr>
      <vt:lpstr>🚀 Crea tu Portafolio</vt:lpstr>
      <vt:lpstr>🚀 Crea tu Portafolio</vt:lpstr>
      <vt:lpstr>🚀 Crea tu Portafolio</vt:lpstr>
      <vt:lpstr>Personaliza tu página web en 3 pasos</vt:lpstr>
      <vt:lpstr>Personaliza tu página web en 3 pasos</vt:lpstr>
      <vt:lpstr>1. Agrega tu "sobre mí" y tus cuentas sociales</vt:lpstr>
      <vt:lpstr>2. Sube tus imágenes</vt:lpstr>
      <vt:lpstr>3. Agrega proectos en los que has trabajado</vt:lpstr>
      <vt:lpstr>Subir tu aplicación web</vt:lpstr>
      <vt:lpstr>Azure Static Web Apps</vt:lpstr>
      <vt:lpstr>GitHub Pages</vt:lpstr>
      <vt:lpstr>Retos</vt:lpstr>
      <vt:lpstr>Recursos</vt:lpstr>
      <vt:lpstr>¿Encontraste un problema o tienes una idea para mejorar?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Copilot GA for individual developers</dc:title>
  <cp:lastModifiedBy>Abril Ureña</cp:lastModifiedBy>
  <cp:revision>5</cp:revision>
  <dcterms:modified xsi:type="dcterms:W3CDTF">2022-10-24T20:25:24Z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0x010100919D22EA4351E8459A325DD95565E63B</vt:lpwstr>
  </property>
  <property fmtid="{D5CDD505-2E9C-101B-9397-08002B2CF9AE}" pid="3" name="_dlc_DocIdItemGuid">
    <vt:lpwstr>8ebd8381-5330-472c-94b6-891b1141a8dc</vt:lpwstr>
  </property>
  <property fmtid="{D5CDD505-2E9C-101B-9397-08002B2CF9AE}" pid="4" name="MediaServiceImageTags">
    <vt:lpwstr/>
  </property>
</Properties>
</file>